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64" r:id="rId4"/>
  </p:sldMasterIdLst>
  <p:notesMasterIdLst>
    <p:notesMasterId r:id="rId22"/>
  </p:notesMasterIdLst>
  <p:handoutMasterIdLst>
    <p:handoutMasterId r:id="rId23"/>
  </p:handoutMasterIdLst>
  <p:sldIdLst>
    <p:sldId id="3737" r:id="rId5"/>
    <p:sldId id="3772" r:id="rId6"/>
    <p:sldId id="259" r:id="rId7"/>
    <p:sldId id="3763" r:id="rId8"/>
    <p:sldId id="637" r:id="rId9"/>
    <p:sldId id="638" r:id="rId10"/>
    <p:sldId id="639" r:id="rId11"/>
    <p:sldId id="3774" r:id="rId12"/>
    <p:sldId id="3746" r:id="rId13"/>
    <p:sldId id="610" r:id="rId14"/>
    <p:sldId id="609" r:id="rId15"/>
    <p:sldId id="3764" r:id="rId16"/>
    <p:sldId id="3752" r:id="rId17"/>
    <p:sldId id="3742" r:id="rId18"/>
    <p:sldId id="3775" r:id="rId19"/>
    <p:sldId id="3776" r:id="rId20"/>
    <p:sldId id="3773" r:id="rId21"/>
  </p:sldIdLst>
  <p:sldSz cx="12436475" cy="6994525"/>
  <p:notesSz cx="6858000" cy="91440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WalkIn" id="{0F194CA5-335B-4DD0-9814-D3878D9551B5}">
          <p14:sldIdLst/>
        </p14:section>
        <p14:section name="Intro" id="{2CC52222-EEFB-42B6-90E5-8E2490915D26}">
          <p14:sldIdLst>
            <p14:sldId id="3737"/>
            <p14:sldId id="3772"/>
            <p14:sldId id="259"/>
            <p14:sldId id="3763"/>
            <p14:sldId id="637"/>
            <p14:sldId id="638"/>
            <p14:sldId id="639"/>
            <p14:sldId id="3774"/>
            <p14:sldId id="3746"/>
            <p14:sldId id="610"/>
            <p14:sldId id="609"/>
            <p14:sldId id="3764"/>
            <p14:sldId id="3752"/>
            <p14:sldId id="3742"/>
            <p14:sldId id="3775"/>
            <p14:sldId id="3776"/>
            <p14:sldId id="3773"/>
          </p14:sldIdLst>
        </p14:section>
        <p14:section name="Resources" id="{70880312-720E-4407-89FB-6858A2EF484D}">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yne Meyer" initials="WM" lastIdx="4" clrIdx="0"/>
  <p:cmAuthor id="2" name="Nicolette Sharp (Prime 8)" initials="NS(8" lastIdx="4" clrIdx="1"/>
  <p:cmAuthor id="3" name="Sam Guckenheimer" initials="SG" lastIdx="2" clrIdx="2">
    <p:extLst>
      <p:ext uri="{19B8F6BF-5375-455C-9EA6-DF929625EA0E}">
        <p15:presenceInfo xmlns:p15="http://schemas.microsoft.com/office/powerpoint/2012/main" userId="S::samgu@microsoft.com::15ff1f82-b3d1-450b-8bfc-848e5572c8a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AEA"/>
    <a:srgbClr val="0078D7"/>
    <a:srgbClr val="2560E0"/>
    <a:srgbClr val="CB2E6D"/>
    <a:srgbClr val="854CC7"/>
    <a:srgbClr val="D83B01"/>
    <a:srgbClr val="00B294"/>
    <a:srgbClr val="505050"/>
    <a:srgbClr val="797979"/>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DEEC74-1CCE-4E3F-9425-A4E9CD8D6606}" v="16" dt="2019-04-17T02:03:59.2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Lozano Navas" userId="0eebdb75eadfe0f3" providerId="Windows Live" clId="Web-{D7DEEC74-1CCE-4E3F-9425-A4E9CD8D6606}"/>
    <pc:docChg chg="modSld">
      <pc:chgData name="Daniel Lozano Navas" userId="0eebdb75eadfe0f3" providerId="Windows Live" clId="Web-{D7DEEC74-1CCE-4E3F-9425-A4E9CD8D6606}" dt="2019-04-17T02:03:59.291" v="15" actId="20577"/>
      <pc:docMkLst>
        <pc:docMk/>
      </pc:docMkLst>
      <pc:sldChg chg="modSp">
        <pc:chgData name="Daniel Lozano Navas" userId="0eebdb75eadfe0f3" providerId="Windows Live" clId="Web-{D7DEEC74-1CCE-4E3F-9425-A4E9CD8D6606}" dt="2019-04-17T02:03:59.291" v="15" actId="20577"/>
        <pc:sldMkLst>
          <pc:docMk/>
          <pc:sldMk cId="887495121" sldId="3737"/>
        </pc:sldMkLst>
        <pc:spChg chg="mod">
          <ac:chgData name="Daniel Lozano Navas" userId="0eebdb75eadfe0f3" providerId="Windows Live" clId="Web-{D7DEEC74-1CCE-4E3F-9425-A4E9CD8D6606}" dt="2019-04-17T02:03:59.291" v="15" actId="20577"/>
          <ac:spMkLst>
            <pc:docMk/>
            <pc:sldMk cId="887495121" sldId="3737"/>
            <ac:spMk id="27" creationId="{2407F3D6-F309-4BDE-A0BF-091772448DC4}"/>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4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B4DFFC-B4E7-AD45-ACE5-CDFAB404B058}"/>
              </a:ext>
            </a:extLst>
          </p:cNvPr>
          <p:cNvSpPr>
            <a:spLocks noGrp="1"/>
          </p:cNvSpPr>
          <p:nvPr>
            <p:ph type="hdr" sz="quarter"/>
          </p:nvPr>
        </p:nvSpPr>
        <p:spPr>
          <a:xfrm>
            <a:off x="0" y="0"/>
            <a:ext cx="3005138" cy="4619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21C4A65-5704-E546-A247-3E2210C03FB5}"/>
              </a:ext>
            </a:extLst>
          </p:cNvPr>
          <p:cNvSpPr>
            <a:spLocks noGrp="1"/>
          </p:cNvSpPr>
          <p:nvPr>
            <p:ph type="dt" sz="quarter" idx="1"/>
          </p:nvPr>
        </p:nvSpPr>
        <p:spPr>
          <a:xfrm>
            <a:off x="3927475" y="0"/>
            <a:ext cx="3005138" cy="461963"/>
          </a:xfrm>
          <a:prstGeom prst="rect">
            <a:avLst/>
          </a:prstGeom>
        </p:spPr>
        <p:txBody>
          <a:bodyPr vert="horz" lIns="91440" tIns="45720" rIns="91440" bIns="45720" rtlCol="0"/>
          <a:lstStyle>
            <a:lvl1pPr algn="r">
              <a:defRPr sz="1200"/>
            </a:lvl1pPr>
          </a:lstStyle>
          <a:p>
            <a:fld id="{2B750920-92A4-224B-9AE0-2C8C93DBE13A}" type="datetimeFigureOut">
              <a:rPr lang="en-US" smtClean="0"/>
              <a:t>4/16/2019</a:t>
            </a:fld>
            <a:endParaRPr lang="en-US"/>
          </a:p>
        </p:txBody>
      </p:sp>
      <p:sp>
        <p:nvSpPr>
          <p:cNvPr id="4" name="Footer Placeholder 3">
            <a:extLst>
              <a:ext uri="{FF2B5EF4-FFF2-40B4-BE49-F238E27FC236}">
                <a16:creationId xmlns:a16="http://schemas.microsoft.com/office/drawing/2014/main" id="{BA6685E3-1FEC-754E-BA37-188D6CA3EA4B}"/>
              </a:ext>
            </a:extLst>
          </p:cNvPr>
          <p:cNvSpPr>
            <a:spLocks noGrp="1"/>
          </p:cNvSpPr>
          <p:nvPr>
            <p:ph type="ftr" sz="quarter" idx="2"/>
          </p:nvPr>
        </p:nvSpPr>
        <p:spPr>
          <a:xfrm>
            <a:off x="0" y="8758238"/>
            <a:ext cx="3005138" cy="4619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86ADD2A-87F8-4D4B-B9A4-FF4862683136}"/>
              </a:ext>
            </a:extLst>
          </p:cNvPr>
          <p:cNvSpPr>
            <a:spLocks noGrp="1"/>
          </p:cNvSpPr>
          <p:nvPr>
            <p:ph type="sldNum" sz="quarter" idx="3"/>
          </p:nvPr>
        </p:nvSpPr>
        <p:spPr>
          <a:xfrm>
            <a:off x="3927475" y="8758238"/>
            <a:ext cx="3005138" cy="461962"/>
          </a:xfrm>
          <a:prstGeom prst="rect">
            <a:avLst/>
          </a:prstGeom>
        </p:spPr>
        <p:txBody>
          <a:bodyPr vert="horz" lIns="91440" tIns="45720" rIns="91440" bIns="45720" rtlCol="0" anchor="b"/>
          <a:lstStyle>
            <a:lvl1pPr algn="r">
              <a:defRPr sz="1200"/>
            </a:lvl1pPr>
          </a:lstStyle>
          <a:p>
            <a:fld id="{D6DF1726-3F9B-AA43-AF69-3C84FCFF3412}" type="slidenum">
              <a:rPr lang="en-US" smtClean="0"/>
              <a:t>‹#›</a:t>
            </a:fld>
            <a:endParaRPr lang="en-US"/>
          </a:p>
        </p:txBody>
      </p:sp>
    </p:spTree>
    <p:extLst>
      <p:ext uri="{BB962C8B-B14F-4D97-AF65-F5344CB8AC3E}">
        <p14:creationId xmlns:p14="http://schemas.microsoft.com/office/powerpoint/2010/main" val="381722624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jpg>
</file>

<file path=ppt/media/image33.png>
</file>

<file path=ppt/media/image34.png>
</file>

<file path=ppt/media/image35.svg>
</file>

<file path=ppt/media/image36.png>
</file>

<file path=ppt/media/image37.png>
</file>

<file path=ppt/media/image38.png>
</file>

<file path=ppt/media/image39.png>
</file>

<file path=ppt/media/image40.png>
</file>

<file path=ppt/media/image41.png>
</file>

<file path=ppt/media/image43.png>
</file>

<file path=ppt/media/image44.jpeg>
</file>

<file path=ppt/media/image45.jpg>
</file>

<file path=ppt/media/image46.png>
</file>

<file path=ppt/media/image47.jpeg>
</file>

<file path=ppt/media/image48.jpeg>
</file>

<file path=ppt/media/image49.png>
</file>

<file path=ppt/media/image5.png>
</file>

<file path=ppt/media/image50.jpe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jpeg>
</file>

<file path=ppt/media/image61.png>
</file>

<file path=ppt/media/image62.jpeg>
</file>

<file path=ppt/media/image63.png>
</file>

<file path=ppt/media/image64.jpeg>
</file>

<file path=ppt/media/image65.png>
</file>

<file path=ppt/media/image66.jpeg>
</file>

<file path=ppt/media/image67.jpeg>
</file>

<file path=ppt/media/image68.jpeg>
</file>

<file path=ppt/media/image69.png>
</file>

<file path=ppt/media/image7.jpg>
</file>

<file path=ppt/media/image70.png>
</file>

<file path=ppt/media/image71.png>
</file>

<file path=ppt/media/image72.svg>
</file>

<file path=ppt/media/image73.png>
</file>

<file path=ppt/media/image74.svg>
</file>

<file path=ppt/media/image75.png>
</file>

<file path=ppt/media/image76.svg>
</file>

<file path=ppt/media/image77.png>
</file>

<file path=ppt/media/image78.png>
</file>

<file path=ppt/media/image79.sv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2611"/>
          </a:xfrm>
          <a:prstGeom prst="rect">
            <a:avLst/>
          </a:prstGeom>
        </p:spPr>
        <p:txBody>
          <a:bodyPr vert="horz" lIns="92309" tIns="46154" rIns="92309" bIns="46154" rtlCol="0"/>
          <a:lstStyle>
            <a:lvl1pPr algn="l">
              <a:defRPr sz="1200"/>
            </a:lvl1pPr>
          </a:lstStyle>
          <a:p>
            <a:endParaRPr lang="en-US"/>
          </a:p>
        </p:txBody>
      </p:sp>
      <p:sp>
        <p:nvSpPr>
          <p:cNvPr id="3" name="Date Placeholder 2"/>
          <p:cNvSpPr>
            <a:spLocks noGrp="1"/>
          </p:cNvSpPr>
          <p:nvPr>
            <p:ph type="dt" idx="1"/>
          </p:nvPr>
        </p:nvSpPr>
        <p:spPr>
          <a:xfrm>
            <a:off x="3927775" y="0"/>
            <a:ext cx="3004820" cy="462611"/>
          </a:xfrm>
          <a:prstGeom prst="rect">
            <a:avLst/>
          </a:prstGeom>
        </p:spPr>
        <p:txBody>
          <a:bodyPr vert="horz" lIns="92309" tIns="46154" rIns="92309" bIns="46154" rtlCol="0"/>
          <a:lstStyle>
            <a:lvl1pPr algn="r">
              <a:defRPr sz="1200"/>
            </a:lvl1pPr>
          </a:lstStyle>
          <a:p>
            <a:fld id="{68BF023B-10D3-4BAF-A407-4B4ABDDCF7DA}" type="datetimeFigureOut">
              <a:rPr lang="en-US" smtClean="0"/>
              <a:t>4/16/2019</a:t>
            </a:fld>
            <a:endParaRPr lang="en-US"/>
          </a:p>
        </p:txBody>
      </p:sp>
      <p:sp>
        <p:nvSpPr>
          <p:cNvPr id="4" name="Slide Image Placeholder 3"/>
          <p:cNvSpPr>
            <a:spLocks noGrp="1" noRot="1" noChangeAspect="1"/>
          </p:cNvSpPr>
          <p:nvPr>
            <p:ph type="sldImg" idx="2"/>
          </p:nvPr>
        </p:nvSpPr>
        <p:spPr>
          <a:xfrm>
            <a:off x="701675" y="1152525"/>
            <a:ext cx="5530850" cy="3111500"/>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693420" y="4437221"/>
            <a:ext cx="5547360" cy="3630454"/>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57590"/>
            <a:ext cx="3004820" cy="462610"/>
          </a:xfrm>
          <a:prstGeom prst="rect">
            <a:avLst/>
          </a:prstGeom>
        </p:spPr>
        <p:txBody>
          <a:bodyPr vert="horz" lIns="92309" tIns="46154" rIns="92309" bIns="46154" rtlCol="0" anchor="b"/>
          <a:lstStyle>
            <a:lvl1pPr algn="l">
              <a:defRPr sz="1200"/>
            </a:lvl1pPr>
          </a:lstStyle>
          <a:p>
            <a:endParaRPr lang="en-US"/>
          </a:p>
        </p:txBody>
      </p:sp>
      <p:sp>
        <p:nvSpPr>
          <p:cNvPr id="7" name="Slide Number Placeholder 6"/>
          <p:cNvSpPr>
            <a:spLocks noGrp="1"/>
          </p:cNvSpPr>
          <p:nvPr>
            <p:ph type="sldNum" sz="quarter" idx="5"/>
          </p:nvPr>
        </p:nvSpPr>
        <p:spPr>
          <a:xfrm>
            <a:off x="3927775" y="8757590"/>
            <a:ext cx="3004820" cy="462610"/>
          </a:xfrm>
          <a:prstGeom prst="rect">
            <a:avLst/>
          </a:prstGeom>
        </p:spPr>
        <p:txBody>
          <a:bodyPr vert="horz" lIns="92309" tIns="46154" rIns="92309" bIns="46154" rtlCol="0" anchor="b"/>
          <a:lstStyle>
            <a:lvl1pPr algn="r">
              <a:defRPr sz="1200"/>
            </a:lvl1pPr>
          </a:lstStyle>
          <a:p>
            <a:fld id="{3D7B9D4F-5F19-438C-92E8-037C6AE8F87D}" type="slidenum">
              <a:rPr lang="en-US" smtClean="0"/>
              <a:t>‹#›</a:t>
            </a:fld>
            <a:endParaRPr lang="en-US"/>
          </a:p>
        </p:txBody>
      </p:sp>
    </p:spTree>
    <p:extLst>
      <p:ext uri="{BB962C8B-B14F-4D97-AF65-F5344CB8AC3E}">
        <p14:creationId xmlns:p14="http://schemas.microsoft.com/office/powerpoint/2010/main" val="506843168"/>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pier1.com/"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customers.microsoft.com/Pages/CustomerStory.aspx?recid=11257"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Join the conversation.</a:t>
            </a:r>
          </a:p>
          <a:p>
            <a:endParaRPr lang="en-GB"/>
          </a:p>
          <a:p>
            <a:r>
              <a:rPr lang="en-GB"/>
              <a:t>P</a:t>
            </a:r>
            <a:r>
              <a:rPr lang="en-US" err="1"/>
              <a:t>otentially</a:t>
            </a:r>
            <a:r>
              <a:rPr lang="en-US"/>
              <a:t> replace for speaker contact details / intro.</a:t>
            </a:r>
          </a:p>
        </p:txBody>
      </p:sp>
      <p:sp>
        <p:nvSpPr>
          <p:cNvPr id="4" name="Slide Number Placeholder 3"/>
          <p:cNvSpPr>
            <a:spLocks noGrp="1"/>
          </p:cNvSpPr>
          <p:nvPr>
            <p:ph type="sldNum" sz="quarter" idx="5"/>
          </p:nvPr>
        </p:nvSpPr>
        <p:spPr/>
        <p:txBody>
          <a:bodyPr/>
          <a:lstStyle/>
          <a:p>
            <a:fld id="{3D7B9D4F-5F19-438C-92E8-037C6AE8F87D}" type="slidenum">
              <a:rPr lang="en-US" smtClean="0"/>
              <a:t>1</a:t>
            </a:fld>
            <a:endParaRPr lang="en-US"/>
          </a:p>
        </p:txBody>
      </p:sp>
    </p:spTree>
    <p:extLst>
      <p:ext uri="{BB962C8B-B14F-4D97-AF65-F5344CB8AC3E}">
        <p14:creationId xmlns:p14="http://schemas.microsoft.com/office/powerpoint/2010/main" val="1308193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a:p>
        </p:txBody>
      </p:sp>
      <p:sp>
        <p:nvSpPr>
          <p:cNvPr id="4" name="Header Placeholder 3"/>
          <p:cNvSpPr>
            <a:spLocks noGrp="1"/>
          </p:cNvSpPr>
          <p:nvPr>
            <p:ph type="hdr" sz="quarter" idx="10"/>
          </p:nvPr>
        </p:nvSpPr>
        <p:spPr/>
        <p:txBody>
          <a:bodyPr/>
          <a:lstStyle/>
          <a:p>
            <a:pPr>
              <a:defRPr/>
            </a:pPr>
            <a:r>
              <a:rPr lang="en-US">
                <a:solidFill>
                  <a:prstClr val="black"/>
                </a:solidFill>
              </a:rPr>
              <a:t>TechReady 18</a:t>
            </a:r>
          </a:p>
        </p:txBody>
      </p:sp>
      <p:sp>
        <p:nvSpPr>
          <p:cNvPr id="5" name="Footer Placeholder 4"/>
          <p:cNvSpPr>
            <a:spLocks noGrp="1"/>
          </p:cNvSpPr>
          <p:nvPr>
            <p:ph type="ftr" sz="quarter" idx="11"/>
          </p:nvPr>
        </p:nvSpPr>
        <p:spPr/>
        <p:txBody>
          <a:bodyPr/>
          <a:lstStyle/>
          <a:p>
            <a:pPr defTabSz="931467">
              <a:defRPr/>
            </a:pPr>
            <a:r>
              <a:rPr lang="en-US">
                <a:gradFill>
                  <a:gsLst>
                    <a:gs pos="0">
                      <a:prstClr val="black"/>
                    </a:gs>
                    <a:gs pos="100000">
                      <a:prstClr val="black"/>
                    </a:gs>
                  </a:gsLst>
                  <a:lin ang="5400000" scaled="0"/>
                </a:gradFill>
                <a:ea typeface="Segoe UI" pitchFamily="34" charset="0"/>
              </a:rPr>
              <a:t>© 2014 Microsoft Corporation. All rights reserved. Microsoft, Windows, and other product names are or may be registered trademarks and/or trademarks in the U.S. and/or other countries.</a:t>
            </a:r>
          </a:p>
          <a:p>
            <a:pPr defTabSz="931467">
              <a:defRPr/>
            </a:pPr>
            <a:r>
              <a:rPr lang="en-US">
                <a:gradFill>
                  <a:gsLst>
                    <a:gs pos="0">
                      <a:prstClr val="black"/>
                    </a:gs>
                    <a:gs pos="100000">
                      <a:prstClr val="black"/>
                    </a:gs>
                  </a:gsLst>
                  <a:lin ang="5400000" scaled="0"/>
                </a:gradFill>
                <a:ea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0EFAA0E1-D50F-41BC-9414-849274E9F061}" type="datetime8">
              <a:rPr lang="en-US" smtClean="0">
                <a:solidFill>
                  <a:prstClr val="black"/>
                </a:solidFill>
              </a:rPr>
              <a:pPr>
                <a:defRPr/>
              </a:pPr>
              <a:t>4/16/2019 7:04 PM</a:t>
            </a:fld>
            <a:endParaRPr lang="en-US">
              <a:solidFill>
                <a:prstClr val="black"/>
              </a:solidFill>
            </a:endParaRPr>
          </a:p>
        </p:txBody>
      </p:sp>
      <p:sp>
        <p:nvSpPr>
          <p:cNvPr id="7" name="Slide Number Placeholder 6"/>
          <p:cNvSpPr>
            <a:spLocks noGrp="1"/>
          </p:cNvSpPr>
          <p:nvPr>
            <p:ph type="sldNum" sz="quarter" idx="13"/>
          </p:nvPr>
        </p:nvSpPr>
        <p:spPr/>
        <p:txBody>
          <a:bodyPr/>
          <a:lstStyle/>
          <a:p>
            <a:pPr>
              <a:defRPr/>
            </a:pPr>
            <a:fld id="{B4008EB6-D09E-4580-8CD6-DDB14511944F}" type="slidenum">
              <a:rPr lang="en-US" smtClean="0">
                <a:solidFill>
                  <a:prstClr val="black"/>
                </a:solidFill>
              </a:rPr>
              <a:pPr>
                <a:defRPr/>
              </a:pPr>
              <a:t>11</a:t>
            </a:fld>
            <a:endParaRPr lang="en-US">
              <a:solidFill>
                <a:prstClr val="black"/>
              </a:solidFill>
            </a:endParaRPr>
          </a:p>
        </p:txBody>
      </p:sp>
    </p:spTree>
    <p:extLst>
      <p:ext uri="{BB962C8B-B14F-4D97-AF65-F5344CB8AC3E}">
        <p14:creationId xmlns:p14="http://schemas.microsoft.com/office/powerpoint/2010/main" val="33402177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7B9D4F-5F19-438C-92E8-037C6AE8F87D}" type="slidenum">
              <a:rPr lang="en-US" smtClean="0"/>
              <a:t>12</a:t>
            </a:fld>
            <a:endParaRPr lang="en-US"/>
          </a:p>
        </p:txBody>
      </p:sp>
    </p:spTree>
    <p:extLst>
      <p:ext uri="{BB962C8B-B14F-4D97-AF65-F5344CB8AC3E}">
        <p14:creationId xmlns:p14="http://schemas.microsoft.com/office/powerpoint/2010/main" val="10945695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7B9D4F-5F19-438C-92E8-037C6AE8F87D}" type="slidenum">
              <a:rPr lang="en-US" smtClean="0"/>
              <a:t>17</a:t>
            </a:fld>
            <a:endParaRPr lang="en-US"/>
          </a:p>
        </p:txBody>
      </p:sp>
    </p:spTree>
    <p:extLst>
      <p:ext uri="{BB962C8B-B14F-4D97-AF65-F5344CB8AC3E}">
        <p14:creationId xmlns:p14="http://schemas.microsoft.com/office/powerpoint/2010/main" val="1773745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Join the conversation.</a:t>
            </a:r>
          </a:p>
          <a:p>
            <a:endParaRPr lang="en-GB"/>
          </a:p>
          <a:p>
            <a:r>
              <a:rPr lang="en-GB"/>
              <a:t>P</a:t>
            </a:r>
            <a:r>
              <a:rPr lang="en-US" err="1"/>
              <a:t>otentially</a:t>
            </a:r>
            <a:r>
              <a:rPr lang="en-US"/>
              <a:t> replace for speaker contact details / intro.</a:t>
            </a:r>
          </a:p>
        </p:txBody>
      </p:sp>
      <p:sp>
        <p:nvSpPr>
          <p:cNvPr id="4" name="Slide Number Placeholder 3"/>
          <p:cNvSpPr>
            <a:spLocks noGrp="1"/>
          </p:cNvSpPr>
          <p:nvPr>
            <p:ph type="sldNum" sz="quarter" idx="5"/>
          </p:nvPr>
        </p:nvSpPr>
        <p:spPr/>
        <p:txBody>
          <a:bodyPr/>
          <a:lstStyle/>
          <a:p>
            <a:fld id="{3D7B9D4F-5F19-438C-92E8-037C6AE8F87D}" type="slidenum">
              <a:rPr lang="en-US" smtClean="0"/>
              <a:t>2</a:t>
            </a:fld>
            <a:endParaRPr lang="en-US"/>
          </a:p>
        </p:txBody>
      </p:sp>
    </p:spTree>
    <p:extLst>
      <p:ext uri="{BB962C8B-B14F-4D97-AF65-F5344CB8AC3E}">
        <p14:creationId xmlns:p14="http://schemas.microsoft.com/office/powerpoint/2010/main" val="121466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b="1"/>
              <a:t>Key points: </a:t>
            </a:r>
          </a:p>
          <a:p>
            <a:pPr marL="171450" lvl="0" indent="-171450">
              <a:buFont typeface="Arial" panose="020B0604020202020204" pitchFamily="34" charset="0"/>
              <a:buChar char="•"/>
            </a:pPr>
            <a:r>
              <a:rPr lang="en-US" b="1"/>
              <a:t>Customer profile: </a:t>
            </a:r>
            <a:r>
              <a:rPr lang="en-US"/>
              <a:t>Pier 1 Imports </a:t>
            </a:r>
            <a:r>
              <a:rPr lang="en-US" sz="800" kern="1200">
                <a:solidFill>
                  <a:schemeClr val="tx1"/>
                </a:solidFill>
                <a:effectLst/>
                <a:latin typeface="Segoe UI" panose="020B0502040204020203" pitchFamily="34" charset="0"/>
                <a:ea typeface="+mn-ea"/>
                <a:cs typeface="Segoe UI" panose="020B0502040204020203" pitchFamily="34" charset="0"/>
              </a:rPr>
              <a:t>is a global importer of decorative home furnishings and gifts. Starting with a single store in 1962, Pier 1 operates more than 1,000 Pier 1 Imports stores in North America today. </a:t>
            </a:r>
            <a:r>
              <a:rPr lang="en-US" sz="800" kern="1200">
                <a:solidFill>
                  <a:schemeClr val="tx1"/>
                </a:solidFill>
                <a:effectLst/>
                <a:latin typeface="Segoe UI" panose="020B0502040204020203" pitchFamily="34" charset="0"/>
                <a:ea typeface="+mn-ea"/>
                <a:cs typeface="Segoe UI" panose="020B0502040204020203" pitchFamily="34" charset="0"/>
                <a:hlinkClick r:id="rId3"/>
              </a:rPr>
              <a:t>http://www.pier1.com</a:t>
            </a:r>
            <a:r>
              <a:rPr lang="en-US" sz="800" kern="1200">
                <a:solidFill>
                  <a:schemeClr val="tx1"/>
                </a:solidFill>
                <a:effectLst/>
                <a:latin typeface="Segoe UI" panose="020B0502040204020203" pitchFamily="34" charset="0"/>
                <a:ea typeface="+mn-ea"/>
                <a:cs typeface="Segoe UI" panose="020B0502040204020203" pitchFamily="34" charset="0"/>
              </a:rPr>
              <a:t> </a:t>
            </a:r>
            <a:endParaRPr lang="en-US"/>
          </a:p>
          <a:p>
            <a:pPr marL="171450" lvl="0" indent="-171450">
              <a:buFont typeface="Arial" panose="020B0604020202020204" pitchFamily="34" charset="0"/>
              <a:buChar char="•"/>
            </a:pPr>
            <a:r>
              <a:rPr lang="en-US" b="1"/>
              <a:t>Challenge: </a:t>
            </a:r>
            <a:r>
              <a:rPr lang="en-US"/>
              <a:t>In an era when customers are increasingly using mobile</a:t>
            </a:r>
            <a:r>
              <a:rPr lang="en-US" baseline="0"/>
              <a:t> devices to shop online at home, Pier 1 </a:t>
            </a:r>
            <a:r>
              <a:rPr lang="en-US">
                <a:effectLst/>
              </a:rPr>
              <a:t>is seeking to better engage all of its customers—both online and in stores—to deliver a shopping experience that connects on a personal level and differentiates the brand in a competitive and ever-evolving marketplace. As part of its strategy, the company </a:t>
            </a:r>
            <a:r>
              <a:rPr lang="en-US" baseline="0">
                <a:effectLst/>
              </a:rPr>
              <a:t>needed a way to use data on its customers’ shopping behavior and preferences to better customize its marketing message to different customers.</a:t>
            </a:r>
            <a:endParaRPr lang="en-US"/>
          </a:p>
          <a:p>
            <a:pPr marL="171450" lvl="0" indent="-171450">
              <a:buFont typeface="Arial" panose="020B0604020202020204" pitchFamily="34" charset="0"/>
              <a:buChar char="•"/>
            </a:pPr>
            <a:r>
              <a:rPr lang="en-US" b="1"/>
              <a:t>Strategy: </a:t>
            </a:r>
            <a:r>
              <a:rPr lang="en-US">
                <a:effectLst/>
              </a:rPr>
              <a:t>Pier 1 Imports developed a web-based solution that collects the retailer’s e-commerce site data and point-of-sale store data in Microsoft Azure </a:t>
            </a:r>
            <a:r>
              <a:rPr lang="en-US" err="1">
                <a:effectLst/>
              </a:rPr>
              <a:t>HDInsight</a:t>
            </a:r>
            <a:r>
              <a:rPr lang="en-US">
                <a:effectLst/>
              </a:rPr>
              <a:t>. That data is then made anonymous and processed with Azure Machine Learning models and exported into actionable Power BI reports and visualizations that can be accessed by Pier 1 Imports’ data analysts. </a:t>
            </a:r>
            <a:endParaRPr lang="en-US"/>
          </a:p>
          <a:p>
            <a:pPr marL="171450" lvl="0" indent="-171450">
              <a:buFont typeface="Arial" panose="020B0604020202020204" pitchFamily="34" charset="0"/>
              <a:buChar char="•"/>
            </a:pPr>
            <a:r>
              <a:rPr lang="en-US" b="1"/>
              <a:t>Results: </a:t>
            </a:r>
            <a:r>
              <a:rPr lang="en-US">
                <a:effectLst/>
              </a:rPr>
              <a:t>By learning the patterns in the customer data, Pier</a:t>
            </a:r>
            <a:r>
              <a:rPr lang="en-US" baseline="0">
                <a:effectLst/>
              </a:rPr>
              <a:t> 1 can </a:t>
            </a:r>
            <a:r>
              <a:rPr lang="en-US">
                <a:effectLst/>
              </a:rPr>
              <a:t>personalize its website, and merchandise its stores with more accurate and robust data-driven decision making. By better understanding customer behaviors and purchases, Pier 1 Imports can create more effective marketing campaigns.</a:t>
            </a:r>
            <a:endParaRPr lang="en-US"/>
          </a:p>
          <a:p>
            <a:endParaRPr lang="en-US"/>
          </a:p>
          <a:p>
            <a:r>
              <a:rPr lang="en-US" b="1"/>
              <a:t>Additional information: </a:t>
            </a:r>
            <a:r>
              <a:rPr lang="en-US">
                <a:hlinkClick r:id="rId4"/>
              </a:rPr>
              <a:t>https://customers.microsoft.com/Pages/CustomerStory.aspx?recid=11257</a:t>
            </a:r>
            <a:r>
              <a:rPr lang="en-US"/>
              <a:t> </a:t>
            </a:r>
          </a:p>
        </p:txBody>
      </p:sp>
      <p:sp>
        <p:nvSpPr>
          <p:cNvPr id="4" name="Slide Number Placeholder 3"/>
          <p:cNvSpPr>
            <a:spLocks noGrp="1"/>
          </p:cNvSpPr>
          <p:nvPr>
            <p:ph type="sldNum" sz="quarter" idx="10"/>
          </p:nvPr>
        </p:nvSpPr>
        <p:spPr/>
        <p:txBody>
          <a:bodyPr/>
          <a:lstStyle/>
          <a:p>
            <a:fld id="{A5B258F2-B2E5-4175-B339-81AEE5988F5F}" type="slidenum">
              <a:rPr lang="en-US" smtClean="0">
                <a:solidFill>
                  <a:srgbClr val="505050"/>
                </a:solidFill>
              </a:rPr>
              <a:pPr/>
              <a:t>3</a:t>
            </a:fld>
            <a:endParaRPr lang="en-US">
              <a:solidFill>
                <a:srgbClr val="505050"/>
              </a:solidFill>
            </a:endParaRPr>
          </a:p>
        </p:txBody>
      </p:sp>
      <p:sp>
        <p:nvSpPr>
          <p:cNvPr id="15" name="Slide Image Placeholder 14"/>
          <p:cNvSpPr>
            <a:spLocks noGrp="1" noRot="1" noChangeAspect="1"/>
          </p:cNvSpPr>
          <p:nvPr>
            <p:ph type="sldImg"/>
          </p:nvPr>
        </p:nvSpPr>
        <p:spPr/>
      </p:sp>
    </p:spTree>
    <p:extLst>
      <p:ext uri="{BB962C8B-B14F-4D97-AF65-F5344CB8AC3E}">
        <p14:creationId xmlns:p14="http://schemas.microsoft.com/office/powerpoint/2010/main" val="4075943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4100" indent="-344100">
              <a:buFontTx/>
              <a:buChar char="-"/>
            </a:pPr>
            <a:r>
              <a:rPr lang="en-US" sz="2800"/>
              <a:t>DevOps is the union of people, process and products to enable the continuous delivery of value to your end customers</a:t>
            </a:r>
          </a:p>
          <a:p>
            <a:pPr marL="344100" indent="-344100">
              <a:buFontTx/>
              <a:buChar char="-"/>
            </a:pPr>
            <a:endParaRPr lang="en-US" sz="2800"/>
          </a:p>
        </p:txBody>
      </p:sp>
      <p:sp>
        <p:nvSpPr>
          <p:cNvPr id="4" name="Slide Number Placeholder 3"/>
          <p:cNvSpPr>
            <a:spLocks noGrp="1"/>
          </p:cNvSpPr>
          <p:nvPr>
            <p:ph type="sldNum" sz="quarter" idx="10"/>
          </p:nvPr>
        </p:nvSpPr>
        <p:spPr/>
        <p:txBody>
          <a:bodyPr/>
          <a:lstStyle/>
          <a:p>
            <a:fld id="{3D7B9D4F-5F19-438C-92E8-037C6AE8F87D}" type="slidenum">
              <a:rPr lang="en-US" smtClean="0"/>
              <a:t>4</a:t>
            </a:fld>
            <a:endParaRPr lang="en-US"/>
          </a:p>
        </p:txBody>
      </p:sp>
    </p:spTree>
    <p:extLst>
      <p:ext uri="{BB962C8B-B14F-4D97-AF65-F5344CB8AC3E}">
        <p14:creationId xmlns:p14="http://schemas.microsoft.com/office/powerpoint/2010/main" val="3023434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cloud revolution continues to spur evolution and innovation within the datacenter. As more and more executives, including CIOs, CEOs, and even CMOs, continue to realize the value cloud provides to their businesses</a:t>
            </a:r>
            <a:r>
              <a:rPr lang="en-US" baseline="0"/>
              <a:t>, they are clamoring for solutions that enable them to harness the power of the cloud, while retaining control of their IT environments on-premises. IDC asserts that by 2017, more </a:t>
            </a:r>
            <a:r>
              <a:rPr lang="en-US" kern="0">
                <a:solidFill>
                  <a:srgbClr val="505050"/>
                </a:solidFill>
                <a:latin typeface="Segoe UI Light"/>
              </a:rPr>
              <a:t>than 80 percent of</a:t>
            </a:r>
            <a:r>
              <a:rPr lang="en-US" kern="0" baseline="0">
                <a:solidFill>
                  <a:srgbClr val="505050"/>
                </a:solidFill>
                <a:latin typeface="Segoe UI Light"/>
              </a:rPr>
              <a:t> </a:t>
            </a:r>
            <a:r>
              <a:rPr lang="en-US" kern="0">
                <a:solidFill>
                  <a:srgbClr val="505050"/>
                </a:solidFill>
                <a:latin typeface="Segoe UI Light"/>
              </a:rPr>
              <a:t>enterprise IT organizations will commit to hybrid cloud technologies.</a:t>
            </a:r>
            <a:r>
              <a:rPr lang="en-US" kern="0" baseline="0">
                <a:solidFill>
                  <a:srgbClr val="505050"/>
                </a:solidFill>
                <a:latin typeface="Segoe UI Light"/>
              </a:rPr>
              <a:t> Hybrid is </a:t>
            </a:r>
            <a:r>
              <a:rPr lang="en-US"/>
              <a:t>vastly driving the rate and pace of change in IT organizations.</a:t>
            </a:r>
          </a:p>
          <a:p>
            <a:endParaRPr lang="en-US"/>
          </a:p>
          <a:p>
            <a:pPr marL="0" marR="0" indent="0" algn="l" defTabSz="932742" rtl="0" eaLnBrk="1" fontAlgn="auto" latinLnBrk="0" hangingPunct="1">
              <a:lnSpc>
                <a:spcPct val="90000"/>
              </a:lnSpc>
              <a:spcBef>
                <a:spcPts val="0"/>
              </a:spcBef>
              <a:spcAft>
                <a:spcPts val="340"/>
              </a:spcAft>
              <a:buClrTx/>
              <a:buSzTx/>
              <a:buFontTx/>
              <a:buNone/>
              <a:tabLst/>
              <a:defRPr/>
            </a:pPr>
            <a:r>
              <a:rPr lang="en-US"/>
              <a:t>With hybrid as a catalyst</a:t>
            </a:r>
            <a:r>
              <a:rPr lang="en-US" baseline="0"/>
              <a:t> and the value of the cloud becoming more apparent and pervasive within enterprise organizations, IDC suggests that public </a:t>
            </a:r>
            <a:r>
              <a:rPr lang="en-US" kern="0">
                <a:solidFill>
                  <a:srgbClr val="505050"/>
                </a:solidFill>
                <a:latin typeface="Segoe UI Light"/>
              </a:rPr>
              <a:t>IT cloud services spending will reach $56.6 billion in 2014 and grow to more than $141 billion in 2019</a:t>
            </a:r>
            <a:r>
              <a:rPr lang="en-US" kern="0" baseline="0">
                <a:solidFill>
                  <a:srgbClr val="505050"/>
                </a:solidFill>
                <a:latin typeface="Segoe UI Light"/>
              </a:rPr>
              <a:t>. By </a:t>
            </a:r>
            <a:r>
              <a:rPr lang="en-US"/>
              <a:t>2017, IT buyers will actively channel 20% of their IT budgets through industry clouds to enable flexible collaboration, information sharing, and commerce.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a:p>
          <a:p>
            <a:pPr marL="0" marR="0" indent="0" algn="l" defTabSz="932742" rtl="0" eaLnBrk="1" fontAlgn="auto" latinLnBrk="0" hangingPunct="1">
              <a:lnSpc>
                <a:spcPct val="90000"/>
              </a:lnSpc>
              <a:spcBef>
                <a:spcPts val="0"/>
              </a:spcBef>
              <a:spcAft>
                <a:spcPts val="340"/>
              </a:spcAft>
              <a:buClrTx/>
              <a:buSzTx/>
              <a:buFontTx/>
              <a:buNone/>
              <a:tabLst/>
              <a:defRPr/>
            </a:pPr>
            <a:r>
              <a:rPr lang="en-US"/>
              <a:t>This</a:t>
            </a:r>
            <a:r>
              <a:rPr lang="en-US" baseline="0"/>
              <a:t> “cloud revolution” that we have been anticipating for years, is now coming to fruition more than ever. And this translates into massive greenfield opportunities for partners. A recent IDC estimate projects that </a:t>
            </a:r>
            <a:r>
              <a:rPr lang="en-US" kern="0">
                <a:solidFill>
                  <a:srgbClr val="505050"/>
                </a:solidFill>
                <a:latin typeface="Segoe UI Light"/>
              </a:rPr>
              <a:t>40 percent of partner revenue will come from cloud related products and services in 2 years. So how do</a:t>
            </a:r>
            <a:r>
              <a:rPr lang="en-US" kern="0" baseline="0">
                <a:solidFill>
                  <a:srgbClr val="505050"/>
                </a:solidFill>
                <a:latin typeface="Segoe UI Light"/>
              </a:rPr>
              <a:t> partners unlock the bountiful opportunities that cloud promises?</a:t>
            </a:r>
            <a:endParaRPr lang="en-US"/>
          </a:p>
          <a:p>
            <a:pPr marL="0" marR="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solidFill>
                  <a:prstClr val="black"/>
                </a:solidFill>
              </a:rPr>
              <a:pPr/>
              <a:t>4/16/2019 7:04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1233439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4/16/2019 7:04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9522757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4/16/2019 7:04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716359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So does TFS</a:t>
            </a:r>
          </a:p>
        </p:txBody>
      </p:sp>
      <p:sp>
        <p:nvSpPr>
          <p:cNvPr id="4" name="Slide Number Placeholder 3"/>
          <p:cNvSpPr>
            <a:spLocks noGrp="1"/>
          </p:cNvSpPr>
          <p:nvPr>
            <p:ph type="sldNum" sz="quarter" idx="5"/>
          </p:nvPr>
        </p:nvSpPr>
        <p:spPr/>
        <p:txBody>
          <a:bodyPr/>
          <a:lstStyle/>
          <a:p>
            <a:fld id="{3D7B9D4F-5F19-438C-92E8-037C6AE8F87D}" type="slidenum">
              <a:rPr lang="en-US" smtClean="0"/>
              <a:t>9</a:t>
            </a:fld>
            <a:endParaRPr lang="en-US"/>
          </a:p>
        </p:txBody>
      </p:sp>
    </p:spTree>
    <p:extLst>
      <p:ext uri="{BB962C8B-B14F-4D97-AF65-F5344CB8AC3E}">
        <p14:creationId xmlns:p14="http://schemas.microsoft.com/office/powerpoint/2010/main" val="4188229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0156" rtl="0" eaLnBrk="0" fontAlgn="base" latinLnBrk="0" hangingPunct="0">
              <a:lnSpc>
                <a:spcPct val="100000"/>
              </a:lnSpc>
              <a:spcBef>
                <a:spcPct val="0"/>
              </a:spcBef>
              <a:spcAft>
                <a:spcPct val="0"/>
              </a:spcAft>
              <a:buClrTx/>
              <a:buSzTx/>
              <a:buFontTx/>
              <a:buNone/>
              <a:tabLst/>
              <a:defRPr/>
            </a:pPr>
            <a:r>
              <a:rPr kumimoji="0" lang="en-US" altLang="en-US" sz="4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504B3C87-3D8D-4CFE-9DF8-ACB5F82F8CF7}" type="datetime8">
              <a:rPr kumimoji="0" lang="en-US" alt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4/16/2019 7:04 PM</a:t>
            </a:fld>
            <a:endPar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9672FC2E-5954-4E65-BEEE-BF75C4846817}" type="slidenum">
              <a:rPr kumimoji="0" lang="en-US" alt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41884016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image" Target="../media/image9.jp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image" Target="../media/image9.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blue">
    <p:bg>
      <p:bgPr>
        <a:solidFill>
          <a:srgbClr val="0278D7"/>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43522" y="2590884"/>
            <a:ext cx="9590081" cy="1828800"/>
          </a:xfrm>
          <a:noFill/>
        </p:spPr>
        <p:txBody>
          <a:bodyPr lIns="0" tIns="0" rIns="0" bIns="182880" anchor="b" anchorCtr="0"/>
          <a:lstStyle>
            <a:lvl1pPr>
              <a:defRPr sz="5400" strike="noStrike" spc="-150" baseline="0">
                <a:solidFill>
                  <a:schemeClr val="bg2"/>
                </a:solidFill>
                <a:latin typeface="+mj-lt"/>
              </a:defRPr>
            </a:lvl1pPr>
          </a:lstStyle>
          <a:p>
            <a:r>
              <a:rPr lang="en-US"/>
              <a:t>Azure DevOps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43522" y="4429278"/>
            <a:ext cx="9590081" cy="964256"/>
          </a:xfrm>
          <a:noFill/>
        </p:spPr>
        <p:txBody>
          <a:bodyPr lIns="0" tIns="0" rIns="0" bIns="0">
            <a:noAutofit/>
          </a:bodyPr>
          <a:lstStyle>
            <a:lvl1pPr marL="0" indent="0">
              <a:lnSpc>
                <a:spcPct val="100000"/>
              </a:lnSpc>
              <a:spcBef>
                <a:spcPts val="0"/>
              </a:spcBef>
              <a:spcAft>
                <a:spcPts val="0"/>
              </a:spcAft>
              <a:buNone/>
              <a:defRPr sz="1800" spc="0" baseline="0">
                <a:solidFill>
                  <a:schemeClr val="bg2"/>
                </a:solidFill>
                <a:latin typeface="+mn-lt"/>
              </a:defRPr>
            </a:lvl1pPr>
          </a:lstStyle>
          <a:p>
            <a:pPr lvl="0"/>
            <a:r>
              <a:rPr lang="en-US"/>
              <a:t>Author name</a:t>
            </a:r>
          </a:p>
          <a:p>
            <a:pPr lvl="0"/>
            <a:r>
              <a:rPr lang="en-US"/>
              <a:t>Date</a:t>
            </a:r>
          </a:p>
        </p:txBody>
      </p:sp>
      <p:pic>
        <p:nvPicPr>
          <p:cNvPr id="11" name="Picture 10">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spTree>
    <p:extLst>
      <p:ext uri="{BB962C8B-B14F-4D97-AF65-F5344CB8AC3E}">
        <p14:creationId xmlns:p14="http://schemas.microsoft.com/office/powerpoint/2010/main" val="1359779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75" y="1142881"/>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5" y="2356845"/>
            <a:ext cx="3703320"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5750" lvl="1" indent="-285750">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367211" y="2356845"/>
            <a:ext cx="3695700"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289926" y="2356844"/>
            <a:ext cx="3703320" cy="2663803"/>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Tree>
    <p:extLst>
      <p:ext uri="{BB962C8B-B14F-4D97-AF65-F5344CB8AC3E}">
        <p14:creationId xmlns:p14="http://schemas.microsoft.com/office/powerpoint/2010/main" val="384737723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37076"/>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5109"/>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4" y="2359341"/>
            <a:ext cx="5667375"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334127" y="2359342"/>
            <a:ext cx="5659119" cy="2654300"/>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Tree>
    <p:extLst>
      <p:ext uri="{BB962C8B-B14F-4D97-AF65-F5344CB8AC3E}">
        <p14:creationId xmlns:p14="http://schemas.microsoft.com/office/powerpoint/2010/main" val="163014818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37076"/>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4" y="2359341"/>
            <a:ext cx="5667375" cy="2657138"/>
          </a:xfrm>
        </p:spPr>
        <p:txBody>
          <a:bodyPr lIns="0" tIns="0" rIns="0" bIns="0">
            <a:noAutofit/>
          </a:bodyPr>
          <a:lstStyle>
            <a:lvl1pPr marL="0" marR="0" indent="0" algn="l" defTabSz="932742" rtl="0" eaLnBrk="1" fontAlgn="auto" latinLnBrk="0" hangingPunct="1">
              <a:lnSpc>
                <a:spcPct val="100000"/>
              </a:lnSpc>
              <a:spcBef>
                <a:spcPts val="0"/>
              </a:spcBef>
              <a:spcAft>
                <a:spcPts val="700"/>
              </a:spcAft>
              <a:buClrTx/>
              <a:buSzPct val="90000"/>
              <a:buFont typeface="Wingdings" panose="05000000000000000000" pitchFamily="2" charset="2"/>
              <a:buNone/>
              <a:tabLst/>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ct val="100000"/>
              </a:lnSpc>
              <a:spcBef>
                <a:spcPts val="0"/>
              </a:spcBef>
              <a:spcAft>
                <a:spcPts val="900"/>
              </a:spcAft>
              <a:buClrTx/>
              <a:buSzPct val="90000"/>
              <a:buFont typeface="Wingdings" panose="05000000000000000000" pitchFamily="2" charset="2"/>
              <a:buNone/>
              <a:tabLst/>
              <a:defRPr/>
            </a:pPr>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334127" y="2359342"/>
            <a:ext cx="5659119" cy="2657137"/>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Tree>
    <p:extLst>
      <p:ext uri="{BB962C8B-B14F-4D97-AF65-F5344CB8AC3E}">
        <p14:creationId xmlns:p14="http://schemas.microsoft.com/office/powerpoint/2010/main" val="14293240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photo">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34974" y="1203326"/>
            <a:ext cx="3705225" cy="2635250"/>
          </a:xfrm>
          <a:blipFill>
            <a:blip r:embed="rId2"/>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367214" y="1203326"/>
            <a:ext cx="3695700" cy="2635250"/>
          </a:xfrm>
          <a:blipFill>
            <a:blip r:embed="rId3"/>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289925" y="1203325"/>
            <a:ext cx="3706871" cy="2635251"/>
          </a:xfrm>
          <a:blipFill>
            <a:blip r:embed="rId4"/>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34975" y="4065587"/>
            <a:ext cx="3703320" cy="1238251"/>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9" name="Text Placeholder 4"/>
          <p:cNvSpPr>
            <a:spLocks noGrp="1"/>
          </p:cNvSpPr>
          <p:nvPr>
            <p:ph type="body" sz="quarter" idx="12" hasCustomPrompt="1"/>
          </p:nvPr>
        </p:nvSpPr>
        <p:spPr>
          <a:xfrm>
            <a:off x="4367211" y="4065587"/>
            <a:ext cx="3695700" cy="1238251"/>
          </a:xfrm>
        </p:spPr>
        <p:txBody>
          <a:bodyPr lIns="0" tIns="0" rIns="0" bIns="0"/>
          <a:lstStyle>
            <a:lvl1pPr marL="0" indent="0">
              <a:lnSpc>
                <a:spcPct val="100000"/>
              </a:lnSpc>
              <a:spcBef>
                <a:spcPts val="0"/>
              </a:spcBef>
              <a:spcAft>
                <a:spcPts val="700"/>
              </a:spcAft>
              <a:buNone/>
              <a:defRPr lang="en-US" sz="1400" b="1" kern="1200" spc="0" baseline="0" dirty="0" smtClean="0">
                <a:solidFill>
                  <a:schemeClr val="tx2"/>
                </a:solidFill>
                <a:latin typeface="+mn-lt"/>
                <a:ea typeface="+mn-ea"/>
                <a:cs typeface="+mn-cs"/>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0" name="Text Placeholder 4"/>
          <p:cNvSpPr>
            <a:spLocks noGrp="1"/>
          </p:cNvSpPr>
          <p:nvPr>
            <p:ph type="body" sz="quarter" idx="13" hasCustomPrompt="1"/>
          </p:nvPr>
        </p:nvSpPr>
        <p:spPr>
          <a:xfrm>
            <a:off x="8289926" y="4065587"/>
            <a:ext cx="3703320" cy="1238251"/>
          </a:xfrm>
        </p:spPr>
        <p:txBody>
          <a:bodyPr lIns="0" tIns="0" rIns="0" bIns="0"/>
          <a:lstStyle>
            <a:lvl1pPr marL="0" indent="0">
              <a:lnSpc>
                <a:spcPct val="100000"/>
              </a:lnSpc>
              <a:spcBef>
                <a:spcPts val="0"/>
              </a:spcBef>
              <a:spcAft>
                <a:spcPts val="700"/>
              </a:spcAft>
              <a:buNone/>
              <a:defRPr lang="en-US" sz="1400" b="1" kern="1200" spc="0" baseline="0" dirty="0">
                <a:solidFill>
                  <a:schemeClr val="tx2"/>
                </a:solidFill>
                <a:latin typeface="+mn-lt"/>
                <a:ea typeface="+mn-ea"/>
                <a:cs typeface="+mn-cs"/>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9896" y="227014"/>
            <a:ext cx="11563350" cy="754061"/>
          </a:xfrm>
          <a:prstGeom prst="rect">
            <a:avLst/>
          </a:prstGeom>
        </p:spPr>
        <p:txBody>
          <a:bodyPr vert="horz" wrap="square" lIns="0" tIns="164592" rIns="0" bIns="0" rtlCol="0" anchor="t">
            <a:noAutofit/>
          </a:bodyPr>
          <a:lstStyle>
            <a:lvl1pPr>
              <a:defRPr/>
            </a:lvl1pPr>
          </a:lstStyle>
          <a:p>
            <a:r>
              <a:rPr lang="en-US"/>
              <a:t>Three column photo layout</a:t>
            </a:r>
          </a:p>
        </p:txBody>
      </p:sp>
    </p:spTree>
    <p:extLst>
      <p:ext uri="{BB962C8B-B14F-4D97-AF65-F5344CB8AC3E}">
        <p14:creationId xmlns:p14="http://schemas.microsoft.com/office/powerpoint/2010/main" val="156032305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lumn photo with bullets">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34974" y="1203326"/>
            <a:ext cx="3705225" cy="2635250"/>
          </a:xfrm>
          <a:blipFill>
            <a:blip r:embed="rId2"/>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367214" y="1203326"/>
            <a:ext cx="3695700" cy="2635250"/>
          </a:xfrm>
          <a:blipFill>
            <a:blip r:embed="rId3"/>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289925" y="1203325"/>
            <a:ext cx="3706871" cy="2635251"/>
          </a:xfrm>
          <a:blipFill>
            <a:blip r:embed="rId4"/>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34975" y="4065588"/>
            <a:ext cx="3703320" cy="1238251"/>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9" name="Text Placeholder 4"/>
          <p:cNvSpPr>
            <a:spLocks noGrp="1"/>
          </p:cNvSpPr>
          <p:nvPr>
            <p:ph type="body" sz="quarter" idx="12" hasCustomPrompt="1"/>
          </p:nvPr>
        </p:nvSpPr>
        <p:spPr>
          <a:xfrm>
            <a:off x="4367211" y="4065588"/>
            <a:ext cx="3695700" cy="1238251"/>
          </a:xfrm>
        </p:spPr>
        <p:txBody>
          <a:bodyPr lIns="0" tIns="0" rIns="0" bIns="0"/>
          <a:lstStyle>
            <a:lvl1pPr marL="0" indent="0">
              <a:lnSpc>
                <a:spcPct val="100000"/>
              </a:lnSpc>
              <a:spcBef>
                <a:spcPts val="0"/>
              </a:spcBef>
              <a:spcAft>
                <a:spcPts val="700"/>
              </a:spcAft>
              <a:buNone/>
              <a:defRPr lang="en-US" sz="1400" b="1" kern="1200" spc="0" baseline="0" dirty="0" smtClean="0">
                <a:solidFill>
                  <a:schemeClr val="tx2"/>
                </a:solidFill>
                <a:latin typeface="+mn-lt"/>
                <a:ea typeface="+mn-ea"/>
                <a:cs typeface="+mn-cs"/>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0" name="Text Placeholder 4"/>
          <p:cNvSpPr>
            <a:spLocks noGrp="1"/>
          </p:cNvSpPr>
          <p:nvPr>
            <p:ph type="body" sz="quarter" idx="13" hasCustomPrompt="1"/>
          </p:nvPr>
        </p:nvSpPr>
        <p:spPr>
          <a:xfrm>
            <a:off x="8289926" y="4065588"/>
            <a:ext cx="3703320" cy="1238251"/>
          </a:xfrm>
        </p:spPr>
        <p:txBody>
          <a:bodyPr lIns="0" tIns="0" rIns="0" bIns="0"/>
          <a:lstStyle>
            <a:lvl1pPr marL="0" indent="0">
              <a:lnSpc>
                <a:spcPct val="100000"/>
              </a:lnSpc>
              <a:spcBef>
                <a:spcPts val="0"/>
              </a:spcBef>
              <a:spcAft>
                <a:spcPts val="700"/>
              </a:spcAft>
              <a:buNone/>
              <a:defRPr lang="en-US" sz="1400" b="1" kern="1200" spc="0" baseline="0" dirty="0">
                <a:solidFill>
                  <a:schemeClr val="tx2"/>
                </a:solidFill>
                <a:latin typeface="+mn-lt"/>
                <a:ea typeface="+mn-ea"/>
                <a:cs typeface="+mn-cs"/>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lvl1pPr>
          </a:lstStyle>
          <a:p>
            <a:r>
              <a:rPr lang="en-US"/>
              <a:t>Three column photo layout (with bullets)</a:t>
            </a:r>
          </a:p>
        </p:txBody>
      </p:sp>
    </p:spTree>
    <p:extLst>
      <p:ext uri="{BB962C8B-B14F-4D97-AF65-F5344CB8AC3E}">
        <p14:creationId xmlns:p14="http://schemas.microsoft.com/office/powerpoint/2010/main" val="36842201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x column text">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34975"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34975" y="225109"/>
            <a:ext cx="11563350" cy="754061"/>
          </a:xfrm>
          <a:prstGeom prst="rect">
            <a:avLst/>
          </a:prstGeom>
        </p:spPr>
        <p:txBody>
          <a:bodyPr vert="horz" wrap="square" lIns="0" tIns="164592" rIns="0" bIns="0" rtlCol="0" anchor="t">
            <a:noAutofit/>
          </a:bodyPr>
          <a:lstStyle>
            <a:lvl1pPr>
              <a:defRPr/>
            </a:lvl1pPr>
          </a:lstStyle>
          <a:p>
            <a:r>
              <a:rPr lang="en-US"/>
              <a:t>Six column text layout</a:t>
            </a:r>
          </a:p>
        </p:txBody>
      </p:sp>
      <p:sp>
        <p:nvSpPr>
          <p:cNvPr id="15" name="Text Placeholder 4">
            <a:extLst>
              <a:ext uri="{FF2B5EF4-FFF2-40B4-BE49-F238E27FC236}">
                <a16:creationId xmlns:a16="http://schemas.microsoft.com/office/drawing/2014/main" id="{6536D72C-EFB8-4AA4-B6E9-DA9E98009337}"/>
              </a:ext>
            </a:extLst>
          </p:cNvPr>
          <p:cNvSpPr>
            <a:spLocks noGrp="1"/>
          </p:cNvSpPr>
          <p:nvPr>
            <p:ph type="body" sz="quarter" idx="12" hasCustomPrompt="1"/>
          </p:nvPr>
        </p:nvSpPr>
        <p:spPr>
          <a:xfrm>
            <a:off x="2398352"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6" name="Text Placeholder 4">
            <a:extLst>
              <a:ext uri="{FF2B5EF4-FFF2-40B4-BE49-F238E27FC236}">
                <a16:creationId xmlns:a16="http://schemas.microsoft.com/office/drawing/2014/main" id="{2C33CBA9-CFB9-46AA-8083-B5F0592E5B24}"/>
              </a:ext>
            </a:extLst>
          </p:cNvPr>
          <p:cNvSpPr>
            <a:spLocks noGrp="1"/>
          </p:cNvSpPr>
          <p:nvPr>
            <p:ph type="body" sz="quarter" idx="13" hasCustomPrompt="1"/>
          </p:nvPr>
        </p:nvSpPr>
        <p:spPr>
          <a:xfrm>
            <a:off x="4361729"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7" name="Text Placeholder 4">
            <a:extLst>
              <a:ext uri="{FF2B5EF4-FFF2-40B4-BE49-F238E27FC236}">
                <a16:creationId xmlns:a16="http://schemas.microsoft.com/office/drawing/2014/main" id="{7174EC55-6C81-4FBC-A5EF-0BD1F76D4563}"/>
              </a:ext>
            </a:extLst>
          </p:cNvPr>
          <p:cNvSpPr>
            <a:spLocks noGrp="1"/>
          </p:cNvSpPr>
          <p:nvPr>
            <p:ph type="body" sz="quarter" idx="14" hasCustomPrompt="1"/>
          </p:nvPr>
        </p:nvSpPr>
        <p:spPr>
          <a:xfrm>
            <a:off x="6325106"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8" name="Text Placeholder 4">
            <a:extLst>
              <a:ext uri="{FF2B5EF4-FFF2-40B4-BE49-F238E27FC236}">
                <a16:creationId xmlns:a16="http://schemas.microsoft.com/office/drawing/2014/main" id="{5E1BEB93-4ED4-4262-A137-E9EF68ABBFB6}"/>
              </a:ext>
            </a:extLst>
          </p:cNvPr>
          <p:cNvSpPr>
            <a:spLocks noGrp="1"/>
          </p:cNvSpPr>
          <p:nvPr>
            <p:ph type="body" sz="quarter" idx="15" hasCustomPrompt="1"/>
          </p:nvPr>
        </p:nvSpPr>
        <p:spPr>
          <a:xfrm>
            <a:off x="8288483"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9" name="Text Placeholder 4">
            <a:extLst>
              <a:ext uri="{FF2B5EF4-FFF2-40B4-BE49-F238E27FC236}">
                <a16:creationId xmlns:a16="http://schemas.microsoft.com/office/drawing/2014/main" id="{45067E8C-7901-4F06-A33F-B8EFCB540A49}"/>
              </a:ext>
            </a:extLst>
          </p:cNvPr>
          <p:cNvSpPr>
            <a:spLocks noGrp="1"/>
          </p:cNvSpPr>
          <p:nvPr>
            <p:ph type="body" sz="quarter" idx="16" hasCustomPrompt="1"/>
          </p:nvPr>
        </p:nvSpPr>
        <p:spPr>
          <a:xfrm>
            <a:off x="10251862"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a:t>
            </a:r>
          </a:p>
        </p:txBody>
      </p:sp>
    </p:spTree>
    <p:extLst>
      <p:ext uri="{BB962C8B-B14F-4D97-AF65-F5344CB8AC3E}">
        <p14:creationId xmlns:p14="http://schemas.microsoft.com/office/powerpoint/2010/main" val="2094453795"/>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light gray">
    <p:bg>
      <p:bgPr>
        <a:solidFill>
          <a:schemeClr val="bg1">
            <a:lumMod val="95000"/>
          </a:schemeClr>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spc="-150" dirty="0">
                <a:solidFill>
                  <a:schemeClr val="tx1"/>
                </a:solidFill>
                <a:latin typeface="+mj-lt"/>
              </a:defRPr>
            </a:lvl1pPr>
          </a:lstStyle>
          <a:p>
            <a:pPr marL="0" lvl="0">
              <a:lnSpc>
                <a:spcPts val="5600"/>
              </a:lnSpc>
            </a:pPr>
            <a:r>
              <a:rPr lang="en-US"/>
              <a:t>Section title</a:t>
            </a:r>
          </a:p>
        </p:txBody>
      </p:sp>
      <p:grpSp>
        <p:nvGrpSpPr>
          <p:cNvPr id="6" name="Group 5">
            <a:extLst>
              <a:ext uri="{FF2B5EF4-FFF2-40B4-BE49-F238E27FC236}">
                <a16:creationId xmlns:a16="http://schemas.microsoft.com/office/drawing/2014/main" id="{B7A4B0E3-3622-4031-99D8-5297F3444C51}"/>
              </a:ext>
            </a:extLst>
          </p:cNvPr>
          <p:cNvGrpSpPr/>
          <p:nvPr userDrawn="1"/>
        </p:nvGrpSpPr>
        <p:grpSpPr>
          <a:xfrm>
            <a:off x="445128" y="6559056"/>
            <a:ext cx="11553197" cy="96950"/>
            <a:chOff x="445128" y="6559056"/>
            <a:chExt cx="11553197" cy="96950"/>
          </a:xfrm>
        </p:grpSpPr>
        <p:sp>
          <p:nvSpPr>
            <p:cNvPr id="7" name="TextBox 6">
              <a:extLst>
                <a:ext uri="{FF2B5EF4-FFF2-40B4-BE49-F238E27FC236}">
                  <a16:creationId xmlns:a16="http://schemas.microsoft.com/office/drawing/2014/main" id="{B078EF51-FF7D-4AF0-A0D8-5E7897E42042}"/>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8" name="Freeform: Shape 7">
              <a:extLst>
                <a:ext uri="{FF2B5EF4-FFF2-40B4-BE49-F238E27FC236}">
                  <a16:creationId xmlns:a16="http://schemas.microsoft.com/office/drawing/2014/main" id="{9EEE5920-1AA1-47AD-AA2A-1027EA1027F4}"/>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846588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grpSp>
        <p:nvGrpSpPr>
          <p:cNvPr id="6" name="Group 5">
            <a:extLst>
              <a:ext uri="{FF2B5EF4-FFF2-40B4-BE49-F238E27FC236}">
                <a16:creationId xmlns:a16="http://schemas.microsoft.com/office/drawing/2014/main" id="{C9360E70-26C3-491B-876D-D6CA248B1D14}"/>
              </a:ext>
            </a:extLst>
          </p:cNvPr>
          <p:cNvGrpSpPr/>
          <p:nvPr userDrawn="1"/>
        </p:nvGrpSpPr>
        <p:grpSpPr>
          <a:xfrm>
            <a:off x="445128" y="6559056"/>
            <a:ext cx="11553197" cy="96950"/>
            <a:chOff x="445128" y="6559056"/>
            <a:chExt cx="11553197" cy="96950"/>
          </a:xfrm>
        </p:grpSpPr>
        <p:sp>
          <p:nvSpPr>
            <p:cNvPr id="7" name="TextBox 6">
              <a:extLst>
                <a:ext uri="{FF2B5EF4-FFF2-40B4-BE49-F238E27FC236}">
                  <a16:creationId xmlns:a16="http://schemas.microsoft.com/office/drawing/2014/main" id="{C1AF0965-A0E8-49A1-B8BF-778086ADF37B}"/>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8" name="Freeform: Shape 7">
              <a:extLst>
                <a:ext uri="{FF2B5EF4-FFF2-40B4-BE49-F238E27FC236}">
                  <a16:creationId xmlns:a16="http://schemas.microsoft.com/office/drawing/2014/main" id="{271CC4C2-FC7A-4AE9-9B5E-C49482524E25}"/>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662799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bg2"/>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128" y="6559056"/>
            <a:ext cx="11553197" cy="96950"/>
            <a:chOff x="445128" y="6559056"/>
            <a:chExt cx="11553197" cy="96950"/>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Tree>
    <p:extLst>
      <p:ext uri="{BB962C8B-B14F-4D97-AF65-F5344CB8AC3E}">
        <p14:creationId xmlns:p14="http://schemas.microsoft.com/office/powerpoint/2010/main" val="12790821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FBA475-1622-4E42-8C0A-6A71410B582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436475" cy="6995024"/>
          </a:xfrm>
          <a:prstGeom prst="rect">
            <a:avLst/>
          </a:prstGeom>
        </p:spPr>
      </p:pic>
      <p:sp>
        <p:nvSpPr>
          <p:cNvPr id="5" name="Title 35">
            <a:extLst>
              <a:ext uri="{FF2B5EF4-FFF2-40B4-BE49-F238E27FC236}">
                <a16:creationId xmlns:a16="http://schemas.microsoft.com/office/drawing/2014/main" id="{8441881C-06B8-4CD2-ADC6-DFD3519E6A19}"/>
              </a:ext>
            </a:extLst>
          </p:cNvPr>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spTree>
    <p:extLst>
      <p:ext uri="{BB962C8B-B14F-4D97-AF65-F5344CB8AC3E}">
        <p14:creationId xmlns:p14="http://schemas.microsoft.com/office/powerpoint/2010/main" val="11548895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43522" y="2590884"/>
            <a:ext cx="9590081" cy="1828800"/>
          </a:xfrm>
          <a:noFill/>
        </p:spPr>
        <p:txBody>
          <a:bodyPr lIns="0" tIns="0" rIns="0" bIns="182880" anchor="b" anchorCtr="0"/>
          <a:lstStyle>
            <a:lvl1pPr>
              <a:defRPr sz="5400" strike="noStrike" spc="-150" baseline="0">
                <a:solidFill>
                  <a:schemeClr val="tx2"/>
                </a:solidFill>
                <a:latin typeface="+mj-lt"/>
              </a:defRPr>
            </a:lvl1pPr>
          </a:lstStyle>
          <a:p>
            <a:r>
              <a:rPr lang="en-US"/>
              <a:t>Azure DevOps presentation</a:t>
            </a:r>
            <a:br>
              <a:rPr lang="en-US"/>
            </a:br>
            <a:r>
              <a:rPr lang="en-US"/>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43522" y="4429278"/>
            <a:ext cx="9590081"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8" name="Picture 7">
            <a:extLst>
              <a:ext uri="{FF2B5EF4-FFF2-40B4-BE49-F238E27FC236}">
                <a16:creationId xmlns:a16="http://schemas.microsoft.com/office/drawing/2014/main" id="{0D4442CC-A341-2548-8632-8304206EF6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spTree>
    <p:extLst>
      <p:ext uri="{BB962C8B-B14F-4D97-AF65-F5344CB8AC3E}">
        <p14:creationId xmlns:p14="http://schemas.microsoft.com/office/powerpoint/2010/main" val="3994298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14287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rgbClr val="0278D7"/>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03B5A989-B33D-A043-A074-7F6AD654A9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3264408"/>
            <a:ext cx="3209809" cy="457200"/>
          </a:xfrm>
          <a:prstGeom prst="rect">
            <a:avLst/>
          </a:prstGeom>
        </p:spPr>
      </p:pic>
    </p:spTree>
    <p:extLst>
      <p:ext uri="{BB962C8B-B14F-4D97-AF65-F5344CB8AC3E}">
        <p14:creationId xmlns:p14="http://schemas.microsoft.com/office/powerpoint/2010/main" val="17332885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rgbClr val="353535"/>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userDrawn="1"/>
        </p:nvSpPr>
        <p:spPr bwMode="blackWhite">
          <a:xfrm>
            <a:off x="437086" y="6444246"/>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84E7C5A-6554-964E-83C8-1AB5178180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3264408"/>
            <a:ext cx="3209809" cy="457200"/>
          </a:xfrm>
          <a:prstGeom prst="rect">
            <a:avLst/>
          </a:prstGeom>
        </p:spPr>
      </p:pic>
    </p:spTree>
    <p:extLst>
      <p:ext uri="{BB962C8B-B14F-4D97-AF65-F5344CB8AC3E}">
        <p14:creationId xmlns:p14="http://schemas.microsoft.com/office/powerpoint/2010/main" val="33496743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6735482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795403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33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 MSFT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43522" y="2590884"/>
            <a:ext cx="9590081" cy="1828800"/>
          </a:xfrm>
          <a:noFill/>
        </p:spPr>
        <p:txBody>
          <a:bodyPr lIns="0" tIns="0" rIns="0" bIns="182880" anchor="b" anchorCtr="0"/>
          <a:lstStyle>
            <a:lvl1pPr>
              <a:defRPr sz="5400" strike="noStrike" spc="-150" baseline="0">
                <a:solidFill>
                  <a:schemeClr val="tx2"/>
                </a:solidFill>
                <a:latin typeface="+mj-lt"/>
              </a:defRPr>
            </a:lvl1pPr>
          </a:lstStyle>
          <a:p>
            <a:r>
              <a:rPr lang="en-US"/>
              <a:t>Azure DevOps presentation</a:t>
            </a:r>
            <a:br>
              <a:rPr lang="en-US"/>
            </a:br>
            <a:r>
              <a:rPr lang="en-US"/>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43522" y="4429278"/>
            <a:ext cx="9590081"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3" name="Picture 2">
            <a:extLst>
              <a:ext uri="{FF2B5EF4-FFF2-40B4-BE49-F238E27FC236}">
                <a16:creationId xmlns:a16="http://schemas.microsoft.com/office/drawing/2014/main" id="{1430372D-8606-427F-81BF-A215D788EAB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3046" y="257117"/>
            <a:ext cx="2009666" cy="739243"/>
          </a:xfrm>
          <a:prstGeom prst="rect">
            <a:avLst/>
          </a:prstGeom>
        </p:spPr>
      </p:pic>
    </p:spTree>
    <p:extLst>
      <p:ext uri="{BB962C8B-B14F-4D97-AF65-F5344CB8AC3E}">
        <p14:creationId xmlns:p14="http://schemas.microsoft.com/office/powerpoint/2010/main" val="283331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 slide white Azure DevOps">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326A775-9A41-46BA-A0F5-6200093FCA7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60839" y="2657790"/>
            <a:ext cx="4975275" cy="4270989"/>
          </a:xfrm>
          <a:prstGeom prst="rect">
            <a:avLst/>
          </a:prstGeom>
        </p:spPr>
      </p:pic>
      <p:sp>
        <p:nvSpPr>
          <p:cNvPr id="13" name="Rectangle 12">
            <a:extLst>
              <a:ext uri="{FF2B5EF4-FFF2-40B4-BE49-F238E27FC236}">
                <a16:creationId xmlns:a16="http://schemas.microsoft.com/office/drawing/2014/main" id="{13532A61-7338-495C-8787-A222781205FF}"/>
              </a:ext>
            </a:extLst>
          </p:cNvPr>
          <p:cNvSpPr/>
          <p:nvPr userDrawn="1"/>
        </p:nvSpPr>
        <p:spPr bwMode="auto">
          <a:xfrm>
            <a:off x="434976" y="2170631"/>
            <a:ext cx="7627938" cy="3657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61988" y="2590884"/>
            <a:ext cx="7169406" cy="1828800"/>
          </a:xfrm>
          <a:noFill/>
        </p:spPr>
        <p:txBody>
          <a:bodyPr lIns="0" tIns="0" rIns="0" bIns="182880" anchor="b" anchorCtr="0"/>
          <a:lstStyle>
            <a:lvl1pPr>
              <a:defRPr sz="5400" strike="noStrike" spc="-150" baseline="0">
                <a:solidFill>
                  <a:schemeClr val="tx2"/>
                </a:solidFill>
                <a:latin typeface="+mj-lt"/>
              </a:defRPr>
            </a:lvl1pPr>
          </a:lstStyle>
          <a:p>
            <a:r>
              <a:rPr lang="en-US"/>
              <a:t>Azure DevOps</a:t>
            </a:r>
            <a:br>
              <a:rPr lang="en-US"/>
            </a:br>
            <a:r>
              <a:rPr lang="en-US"/>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61988" y="4429278"/>
            <a:ext cx="6230328"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11" name="Picture 10">
            <a:extLst>
              <a:ext uri="{FF2B5EF4-FFF2-40B4-BE49-F238E27FC236}">
                <a16:creationId xmlns:a16="http://schemas.microsoft.com/office/drawing/2014/main" id="{78F17F8D-94AF-494A-9DEA-6500CB1B690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spTree>
    <p:extLst>
      <p:ext uri="{BB962C8B-B14F-4D97-AF65-F5344CB8AC3E}">
        <p14:creationId xmlns:p14="http://schemas.microsoft.com/office/powerpoint/2010/main" val="32010717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08238" y="1212963"/>
            <a:ext cx="3694112" cy="463437"/>
          </a:xfrm>
        </p:spPr>
        <p:txBody>
          <a:bodyPr lIns="0" tIns="0" rIns="0" bIns="0"/>
          <a:lstStyle>
            <a:lvl1pPr>
              <a:defRPr sz="1800" b="1" spc="0" baseline="0">
                <a:solidFill>
                  <a:srgbClr val="000000"/>
                </a:solidFill>
                <a:latin typeface="+mn-lt"/>
              </a:defRPr>
            </a:lvl1pPr>
          </a:lstStyle>
          <a:p>
            <a:r>
              <a:rPr lang="en-US"/>
              <a:t>Contents</a:t>
            </a:r>
          </a:p>
        </p:txBody>
      </p:sp>
      <p:sp>
        <p:nvSpPr>
          <p:cNvPr id="4" name="Text Placeholder 3"/>
          <p:cNvSpPr>
            <a:spLocks noGrp="1"/>
          </p:cNvSpPr>
          <p:nvPr>
            <p:ph type="body" sz="quarter" idx="10" hasCustomPrompt="1"/>
          </p:nvPr>
        </p:nvSpPr>
        <p:spPr>
          <a:xfrm>
            <a:off x="2408238" y="1679250"/>
            <a:ext cx="3694112" cy="3354708"/>
          </a:xfrm>
        </p:spPr>
        <p:txBody>
          <a:bodyPr wrap="square" lIns="0" tIns="0" rIns="0" bIns="0">
            <a:noAutofit/>
          </a:bodyPr>
          <a:lstStyle>
            <a:lvl1pPr marL="0" marR="0" indent="0" algn="l" defTabSz="517525" rtl="0" eaLnBrk="1" fontAlgn="auto" latinLnBrk="0" hangingPunct="1">
              <a:lnSpc>
                <a:spcPct val="100000"/>
              </a:lnSpc>
              <a:spcBef>
                <a:spcPts val="0"/>
              </a:spcBef>
              <a:spcAft>
                <a:spcPts val="900"/>
              </a:spcAft>
              <a:buClrTx/>
              <a:buSzPct val="90000"/>
              <a:buFont typeface="Wingdings" panose="05000000000000000000" pitchFamily="2" charset="2"/>
              <a:buNone/>
              <a:tabLst/>
              <a:defRPr sz="1800" spc="0" baseline="0">
                <a:solidFill>
                  <a:schemeClr val="tx2"/>
                </a:solidFill>
                <a:latin typeface="+mn-lt"/>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grpSp>
        <p:nvGrpSpPr>
          <p:cNvPr id="3" name="Group 2">
            <a:extLst>
              <a:ext uri="{FF2B5EF4-FFF2-40B4-BE49-F238E27FC236}">
                <a16:creationId xmlns:a16="http://schemas.microsoft.com/office/drawing/2014/main" id="{83B79444-4BA3-4CE3-9F8D-00DECAF267EE}"/>
              </a:ext>
            </a:extLst>
          </p:cNvPr>
          <p:cNvGrpSpPr/>
          <p:nvPr userDrawn="1"/>
        </p:nvGrpSpPr>
        <p:grpSpPr>
          <a:xfrm>
            <a:off x="445128" y="6559056"/>
            <a:ext cx="11553197" cy="96950"/>
            <a:chOff x="445128" y="6559056"/>
            <a:chExt cx="11553197" cy="96950"/>
          </a:xfrm>
        </p:grpSpPr>
        <p:sp>
          <p:nvSpPr>
            <p:cNvPr id="5" name="TextBox 4">
              <a:extLst>
                <a:ext uri="{FF2B5EF4-FFF2-40B4-BE49-F238E27FC236}">
                  <a16:creationId xmlns:a16="http://schemas.microsoft.com/office/drawing/2014/main" id="{5D886E38-6DEB-477A-985F-0D8CB205C5D0}"/>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6" name="Freeform: Shape 5">
              <a:extLst>
                <a:ext uri="{FF2B5EF4-FFF2-40B4-BE49-F238E27FC236}">
                  <a16:creationId xmlns:a16="http://schemas.microsoft.com/office/drawing/2014/main" id="{9F9B269D-571A-44FF-AE48-CF094C28B01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06635204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75" y="1142881"/>
            <a:ext cx="11567160" cy="1128514"/>
          </a:xfrm>
        </p:spPr>
        <p:txBody>
          <a:bodyPr wrap="square" lIns="0" tIns="0" rIns="0" bIns="0">
            <a:spAutoFit/>
          </a:bodyPr>
          <a:lst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lang="en-US" sz="1800" b="1" i="0" kern="1200" spc="0" baseline="0" dirty="0">
                <a:solidFill>
                  <a:srgbClr val="000000"/>
                </a:solidFill>
                <a:latin typeface="+mn-lt"/>
                <a:ea typeface="+mn-ea"/>
                <a:cs typeface="+mn-cs"/>
              </a:defRPr>
            </a:lvl1pPr>
            <a:lvl2pPr marL="0" indent="0">
              <a:lnSpc>
                <a:spcPct val="100000"/>
              </a:lnSpc>
              <a:spcBef>
                <a:spcPts val="0"/>
              </a:spcBef>
              <a:spcAft>
                <a:spcPts val="1400"/>
              </a:spcAft>
              <a:buNone/>
              <a:defRPr sz="1800">
                <a:solidFill>
                  <a:srgbClr val="000000"/>
                </a:solidFill>
              </a:defRPr>
            </a:lvl2pPr>
            <a:lvl3pPr marL="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Tree>
    <p:extLst>
      <p:ext uri="{BB962C8B-B14F-4D97-AF65-F5344CB8AC3E}">
        <p14:creationId xmlns:p14="http://schemas.microsoft.com/office/powerpoint/2010/main" val="192371596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2881"/>
            <a:ext cx="11567160" cy="1128514"/>
          </a:xfrm>
        </p:spPr>
        <p:txBody>
          <a:bodyPr wrap="square" lIns="0" tIns="0" rIns="0" bIns="0">
            <a:spAutoFit/>
          </a:bodyPr>
          <a:lstStyle>
            <a:lvl1pPr marL="285750" indent="-285750">
              <a:lnSpc>
                <a:spcPct val="100000"/>
              </a:lnSpc>
              <a:spcBef>
                <a:spcPts val="0"/>
              </a:spcBef>
              <a:spcAft>
                <a:spcPts val="1400"/>
              </a:spcAft>
              <a:buFont typeface="Arial" panose="020B0604020202020204" pitchFamily="34" charset="0"/>
              <a:buChar char="•"/>
              <a:defRPr sz="1800" b="0" i="0">
                <a:solidFill>
                  <a:srgbClr val="000000"/>
                </a:solidFill>
                <a:latin typeface="+mj-lt"/>
              </a:defRPr>
            </a:lvl1pPr>
            <a:lvl2pPr marL="514350" indent="-285750">
              <a:lnSpc>
                <a:spcPct val="100000"/>
              </a:lnSpc>
              <a:spcBef>
                <a:spcPts val="0"/>
              </a:spcBef>
              <a:spcAft>
                <a:spcPts val="1400"/>
              </a:spcAft>
              <a:buFont typeface="Arial" panose="020B0604020202020204" pitchFamily="34" charset="0"/>
              <a:buChar char="•"/>
              <a:defRPr sz="1800">
                <a:solidFill>
                  <a:srgbClr val="000000"/>
                </a:solidFill>
              </a:defRPr>
            </a:lvl2pPr>
            <a:lvl3pPr marL="742950" indent="-285750">
              <a:lnSpc>
                <a:spcPct val="100000"/>
              </a:lnSpc>
              <a:spcBef>
                <a:spcPts val="0"/>
              </a:spcBef>
              <a:spcAft>
                <a:spcPts val="1400"/>
              </a:spcAft>
              <a:buFont typeface="Arial" panose="020B0604020202020204" pitchFamily="34" charset="0"/>
              <a:buChar char="•"/>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153875056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227014"/>
            <a:ext cx="11563350" cy="77311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spTree>
    <p:extLst>
      <p:ext uri="{BB962C8B-B14F-4D97-AF65-F5344CB8AC3E}">
        <p14:creationId xmlns:p14="http://schemas.microsoft.com/office/powerpoint/2010/main" val="136644903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7079"/>
            <a:ext cx="11567160" cy="830997"/>
          </a:xfrm>
        </p:spPr>
        <p:txBody>
          <a:bodyPr wrap="square" lIns="0" tIns="0" rIns="0" bIns="0">
            <a:spAutoFit/>
          </a:bodyPr>
          <a:lstStyle>
            <a:lvl1pPr marL="0" indent="0">
              <a:lnSpc>
                <a:spcPct val="100000"/>
              </a:lnSpc>
              <a:spcBef>
                <a:spcPts val="0"/>
              </a:spcBef>
              <a:spcAft>
                <a:spcPts val="14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5" y="2359342"/>
            <a:ext cx="3703320" cy="2654300"/>
          </a:xfrm>
        </p:spPr>
        <p:txBody>
          <a:bodyPr lIns="0" tIns="0" rIns="0" bIns="0">
            <a:noAutofit/>
          </a:bodyPr>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367211" y="2359342"/>
            <a:ext cx="3695700" cy="2654300"/>
          </a:xfrm>
        </p:spPr>
        <p:txBody>
          <a:bodyPr lIns="0" tIns="0" rIns="0" bIns="0">
            <a:noAutofit/>
          </a:bodyPr>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289926" y="2359343"/>
            <a:ext cx="3703320" cy="2654300"/>
          </a:xfrm>
        </p:spPr>
        <p:txBody>
          <a:bodyPr lIns="0" tIns="0" rIns="0" bIns="0"/>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Tree>
    <p:extLst>
      <p:ext uri="{BB962C8B-B14F-4D97-AF65-F5344CB8AC3E}">
        <p14:creationId xmlns:p14="http://schemas.microsoft.com/office/powerpoint/2010/main" val="222798556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2.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9B1B5-B09F-4B98-AFC2-1B4B55BE018E}"/>
              </a:ext>
            </a:extLst>
          </p:cNvPr>
          <p:cNvPicPr>
            <a:picLocks noChangeAspect="1"/>
          </p:cNvPicPr>
          <p:nvPr userDrawn="1"/>
        </p:nvPicPr>
        <p:blipFill>
          <a:blip r:embed="rId27"/>
          <a:stretch>
            <a:fillRect/>
          </a:stretch>
        </p:blipFill>
        <p:spPr>
          <a:xfrm rot="5400000">
            <a:off x="9226488" y="3280851"/>
            <a:ext cx="6994525" cy="432822"/>
          </a:xfrm>
          <a:prstGeom prst="rect">
            <a:avLst/>
          </a:prstGeom>
        </p:spPr>
      </p:pic>
      <p:sp>
        <p:nvSpPr>
          <p:cNvPr id="2" name="Title Placeholder 1"/>
          <p:cNvSpPr>
            <a:spLocks noGrp="1"/>
          </p:cNvSpPr>
          <p:nvPr>
            <p:ph type="title"/>
          </p:nvPr>
        </p:nvSpPr>
        <p:spPr>
          <a:xfrm>
            <a:off x="434975" y="228573"/>
            <a:ext cx="11563350" cy="758825"/>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46088" y="1132205"/>
            <a:ext cx="11563350" cy="2072362"/>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8" cstate="screen">
            <a:extLst>
              <a:ext uri="{28A0092B-C50C-407E-A947-70E740481C1C}">
                <a14:useLocalDpi xmlns:a14="http://schemas.microsoft.com/office/drawing/2010/main"/>
              </a:ext>
            </a:extLst>
          </a:blip>
          <a:stretch>
            <a:fillRect/>
          </a:stretch>
        </p:blipFill>
        <p:spPr>
          <a:xfrm rot="5400000">
            <a:off x="9951596" y="3071982"/>
            <a:ext cx="6995160" cy="849926"/>
          </a:xfrm>
          <a:prstGeom prst="rect">
            <a:avLst/>
          </a:prstGeom>
        </p:spPr>
      </p:pic>
    </p:spTree>
    <p:extLst>
      <p:ext uri="{BB962C8B-B14F-4D97-AF65-F5344CB8AC3E}">
        <p14:creationId xmlns:p14="http://schemas.microsoft.com/office/powerpoint/2010/main" val="2423972755"/>
      </p:ext>
    </p:extLst>
  </p:cSld>
  <p:clrMap bg1="lt1" tx1="dk1" bg2="lt2" tx2="dk2" accent1="accent1" accent2="accent2" accent3="accent3" accent4="accent4" accent5="accent5" accent6="accent6" hlink="hlink" folHlink="folHlink"/>
  <p:sldLayoutIdLst>
    <p:sldLayoutId id="2147483866" r:id="rId1"/>
    <p:sldLayoutId id="2147483865" r:id="rId2"/>
    <p:sldLayoutId id="2147483896" r:id="rId3"/>
    <p:sldLayoutId id="2147483884" r:id="rId4"/>
    <p:sldLayoutId id="2147483868" r:id="rId5"/>
    <p:sldLayoutId id="2147483869" r:id="rId6"/>
    <p:sldLayoutId id="2147483885" r:id="rId7"/>
    <p:sldLayoutId id="2147483871" r:id="rId8"/>
    <p:sldLayoutId id="2147483886" r:id="rId9"/>
    <p:sldLayoutId id="2147483887" r:id="rId10"/>
    <p:sldLayoutId id="2147483888" r:id="rId11"/>
    <p:sldLayoutId id="2147483889" r:id="rId12"/>
    <p:sldLayoutId id="2147483873" r:id="rId13"/>
    <p:sldLayoutId id="2147483890" r:id="rId14"/>
    <p:sldLayoutId id="2147483891" r:id="rId15"/>
    <p:sldLayoutId id="2147483878" r:id="rId16"/>
    <p:sldLayoutId id="2147483892" r:id="rId17"/>
    <p:sldLayoutId id="2147483879" r:id="rId18"/>
    <p:sldLayoutId id="2147483880" r:id="rId19"/>
    <p:sldLayoutId id="2147483881" r:id="rId20"/>
    <p:sldLayoutId id="2147483883" r:id="rId21"/>
    <p:sldLayoutId id="2147483882" r:id="rId22"/>
    <p:sldLayoutId id="2147483897" r:id="rId23"/>
    <p:sldLayoutId id="2147483903" r:id="rId24"/>
    <p:sldLayoutId id="2147483904" r:id="rId25"/>
  </p:sldLayoutIdLst>
  <p:transition>
    <p:fade/>
  </p:transition>
  <p:hf sldNum="0" hdr="0" dt="0"/>
  <p:txStyles>
    <p:titleStyle>
      <a:lvl1pPr algn="l" defTabSz="932742" rtl="0" eaLnBrk="1" latinLnBrk="0" hangingPunct="1">
        <a:lnSpc>
          <a:spcPct val="90000"/>
        </a:lnSpc>
        <a:spcBef>
          <a:spcPct val="0"/>
        </a:spcBef>
        <a:buNone/>
        <a:defRPr lang="en-US" sz="3600" b="0" kern="1200" cap="none" spc="-150" baseline="0" dirty="0" smtClean="0">
          <a:ln w="3175">
            <a:noFill/>
          </a:ln>
          <a:solidFill>
            <a:schemeClr val="tx2"/>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8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858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73">
          <p15:clr>
            <a:srgbClr val="C35EA4"/>
          </p15:clr>
        </p15:guide>
        <p15:guide id="4" pos="1517">
          <p15:clr>
            <a:srgbClr val="C35EA4"/>
          </p15:clr>
        </p15:guide>
        <p15:guide id="5" pos="2608">
          <p15:clr>
            <a:srgbClr val="C35EA4"/>
          </p15:clr>
        </p15:guide>
        <p15:guide id="6" pos="2751">
          <p15:clr>
            <a:srgbClr val="C35EA4"/>
          </p15:clr>
        </p15:guide>
        <p15:guide id="7" pos="3844">
          <p15:clr>
            <a:srgbClr val="C35EA4"/>
          </p15:clr>
        </p15:guide>
        <p15:guide id="8" pos="3989">
          <p15:clr>
            <a:srgbClr val="C35EA4"/>
          </p15:clr>
        </p15:guide>
        <p15:guide id="9" pos="5079">
          <p15:clr>
            <a:srgbClr val="C35EA4"/>
          </p15:clr>
        </p15:guide>
        <p15:guide id="10" pos="5222">
          <p15:clr>
            <a:srgbClr val="C35EA4"/>
          </p15:clr>
        </p15:guide>
        <p15:guide id="11" pos="6317">
          <p15:clr>
            <a:srgbClr val="C35EA4"/>
          </p15:clr>
        </p15:guide>
        <p15:guide id="12" pos="6460">
          <p15:clr>
            <a:srgbClr val="C35EA4"/>
          </p15:clr>
        </p15:guide>
        <p15:guide id="16" pos="274">
          <p15:clr>
            <a:srgbClr val="F26B43"/>
          </p15:clr>
        </p15:guide>
        <p15:guide id="17" pos="7558">
          <p15:clr>
            <a:srgbClr val="F26B43"/>
          </p15:clr>
        </p15:guide>
        <p15:guide id="18" orient="horz" pos="758">
          <p15:clr>
            <a:srgbClr val="5ACBF0"/>
          </p15:clr>
        </p15:guide>
        <p15:guide id="19" orient="horz" pos="1372">
          <p15:clr>
            <a:srgbClr val="5ACBF0"/>
          </p15:clr>
        </p15:guide>
        <p15:guide id="20" orient="horz" pos="612">
          <p15:clr>
            <a:srgbClr val="5ACBF0"/>
          </p15:clr>
        </p15:guide>
        <p15:guide id="21" orient="horz" pos="1515">
          <p15:clr>
            <a:srgbClr val="5ACBF0"/>
          </p15:clr>
        </p15:guide>
        <p15:guide id="22" orient="horz" pos="2127">
          <p15:clr>
            <a:srgbClr val="5ACBF0"/>
          </p15:clr>
        </p15:guide>
        <p15:guide id="23" orient="horz" pos="2275">
          <p15:clr>
            <a:srgbClr val="5ACBF0"/>
          </p15:clr>
        </p15:guide>
        <p15:guide id="25" orient="horz" pos="280">
          <p15:clr>
            <a:srgbClr val="F26B43"/>
          </p15:clr>
        </p15:guide>
        <p15:guide id="26" orient="horz" pos="4127">
          <p15:clr>
            <a:srgbClr val="F26B43"/>
          </p15:clr>
        </p15:guide>
        <p15:guide id="27" orient="horz" pos="2889">
          <p15:clr>
            <a:srgbClr val="5ACBF0"/>
          </p15:clr>
        </p15:guide>
        <p15:guide id="28" orient="horz" pos="3032">
          <p15:clr>
            <a:srgbClr val="5ACBF0"/>
          </p15:clr>
        </p15:guide>
        <p15:guide id="29" orient="horz" pos="3648">
          <p15:clr>
            <a:srgbClr val="5ACBF0"/>
          </p15:clr>
        </p15:guide>
        <p15:guide id="30" orient="horz" pos="3792">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3" Type="http://schemas.openxmlformats.org/officeDocument/2006/relationships/image" Target="../media/image49.png"/><Relationship Id="rId18" Type="http://schemas.openxmlformats.org/officeDocument/2006/relationships/image" Target="../media/image54.png"/><Relationship Id="rId26" Type="http://schemas.openxmlformats.org/officeDocument/2006/relationships/image" Target="../media/image62.jpeg"/><Relationship Id="rId3" Type="http://schemas.openxmlformats.org/officeDocument/2006/relationships/slideLayout" Target="../slideLayouts/slideLayout23.xml"/><Relationship Id="rId21" Type="http://schemas.openxmlformats.org/officeDocument/2006/relationships/image" Target="../media/image57.png"/><Relationship Id="rId34" Type="http://schemas.openxmlformats.org/officeDocument/2006/relationships/image" Target="../media/image68.jpeg"/><Relationship Id="rId7" Type="http://schemas.openxmlformats.org/officeDocument/2006/relationships/image" Target="../media/image43.png"/><Relationship Id="rId12" Type="http://schemas.openxmlformats.org/officeDocument/2006/relationships/image" Target="../media/image48.jpeg"/><Relationship Id="rId17" Type="http://schemas.openxmlformats.org/officeDocument/2006/relationships/image" Target="../media/image53.png"/><Relationship Id="rId25" Type="http://schemas.openxmlformats.org/officeDocument/2006/relationships/image" Target="../media/image61.png"/><Relationship Id="rId33" Type="http://schemas.openxmlformats.org/officeDocument/2006/relationships/image" Target="../media/image67.jpeg"/><Relationship Id="rId2" Type="http://schemas.openxmlformats.org/officeDocument/2006/relationships/tags" Target="../tags/tag1.xml"/><Relationship Id="rId16" Type="http://schemas.openxmlformats.org/officeDocument/2006/relationships/image" Target="../media/image52.png"/><Relationship Id="rId20" Type="http://schemas.openxmlformats.org/officeDocument/2006/relationships/image" Target="../media/image56.png"/><Relationship Id="rId29" Type="http://schemas.openxmlformats.org/officeDocument/2006/relationships/hyperlink" Target="http://www.asd.gov.au/infosec/irap/index.htm" TargetMode="External"/><Relationship Id="rId1" Type="http://schemas.openxmlformats.org/officeDocument/2006/relationships/vmlDrawing" Target="../drawings/vmlDrawing1.vml"/><Relationship Id="rId6" Type="http://schemas.openxmlformats.org/officeDocument/2006/relationships/image" Target="../media/image42.emf"/><Relationship Id="rId11" Type="http://schemas.openxmlformats.org/officeDocument/2006/relationships/image" Target="../media/image47.jpeg"/><Relationship Id="rId24" Type="http://schemas.openxmlformats.org/officeDocument/2006/relationships/image" Target="../media/image60.jpeg"/><Relationship Id="rId32" Type="http://schemas.openxmlformats.org/officeDocument/2006/relationships/hyperlink" Target="https://www.fisc.or.jp/" TargetMode="External"/><Relationship Id="rId5" Type="http://schemas.openxmlformats.org/officeDocument/2006/relationships/oleObject" Target="../embeddings/oleObject1.bin"/><Relationship Id="rId15" Type="http://schemas.openxmlformats.org/officeDocument/2006/relationships/image" Target="../media/image51.jpeg"/><Relationship Id="rId23" Type="http://schemas.openxmlformats.org/officeDocument/2006/relationships/image" Target="../media/image59.jpeg"/><Relationship Id="rId28" Type="http://schemas.openxmlformats.org/officeDocument/2006/relationships/image" Target="../media/image64.jpeg"/><Relationship Id="rId36" Type="http://schemas.openxmlformats.org/officeDocument/2006/relationships/image" Target="../media/image70.png"/><Relationship Id="rId10" Type="http://schemas.openxmlformats.org/officeDocument/2006/relationships/image" Target="../media/image46.png"/><Relationship Id="rId19" Type="http://schemas.openxmlformats.org/officeDocument/2006/relationships/image" Target="../media/image55.png"/><Relationship Id="rId31" Type="http://schemas.openxmlformats.org/officeDocument/2006/relationships/image" Target="../media/image66.jpeg"/><Relationship Id="rId4" Type="http://schemas.openxmlformats.org/officeDocument/2006/relationships/notesSlide" Target="../notesSlides/notesSlide10.xml"/><Relationship Id="rId9" Type="http://schemas.openxmlformats.org/officeDocument/2006/relationships/image" Target="../media/image45.jpg"/><Relationship Id="rId14" Type="http://schemas.openxmlformats.org/officeDocument/2006/relationships/image" Target="../media/image50.jpeg"/><Relationship Id="rId22" Type="http://schemas.openxmlformats.org/officeDocument/2006/relationships/image" Target="../media/image58.png"/><Relationship Id="rId27" Type="http://schemas.openxmlformats.org/officeDocument/2006/relationships/image" Target="../media/image63.png"/><Relationship Id="rId30" Type="http://schemas.openxmlformats.org/officeDocument/2006/relationships/image" Target="../media/image65.png"/><Relationship Id="rId35" Type="http://schemas.openxmlformats.org/officeDocument/2006/relationships/image" Target="../media/image69.png"/><Relationship Id="rId8" Type="http://schemas.openxmlformats.org/officeDocument/2006/relationships/image" Target="../media/image44.jpeg"/></Relationships>
</file>

<file path=ppt/slides/_rels/slide1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74.svg"/><Relationship Id="rId5" Type="http://schemas.openxmlformats.org/officeDocument/2006/relationships/image" Target="../media/image73.png"/><Relationship Id="rId4" Type="http://schemas.openxmlformats.org/officeDocument/2006/relationships/image" Target="../media/image72.svg"/></Relationships>
</file>

<file path=ppt/slides/_rels/slide13.xml.rels><?xml version="1.0" encoding="UTF-8" standalone="yes"?>
<Relationships xmlns="http://schemas.openxmlformats.org/package/2006/relationships"><Relationship Id="rId3" Type="http://schemas.openxmlformats.org/officeDocument/2006/relationships/image" Target="../media/image76.svg"/><Relationship Id="rId2" Type="http://schemas.openxmlformats.org/officeDocument/2006/relationships/image" Target="../media/image75.png"/><Relationship Id="rId1" Type="http://schemas.openxmlformats.org/officeDocument/2006/relationships/slideLayout" Target="../slideLayouts/slideLayout9.xml"/><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png"/></Relationships>
</file>

<file path=ppt/slides/_rels/slide14.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81.png"/><Relationship Id="rId7" Type="http://schemas.openxmlformats.org/officeDocument/2006/relationships/image" Target="../media/image85.png"/><Relationship Id="rId2" Type="http://schemas.openxmlformats.org/officeDocument/2006/relationships/image" Target="../media/image80.png"/><Relationship Id="rId1" Type="http://schemas.openxmlformats.org/officeDocument/2006/relationships/slideLayout" Target="../slideLayouts/slideLayout23.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82.png"/><Relationship Id="rId9" Type="http://schemas.openxmlformats.org/officeDocument/2006/relationships/image" Target="../media/image87.png"/></Relationships>
</file>

<file path=ppt/slides/_rels/slide1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3.xml"/><Relationship Id="rId5" Type="http://schemas.openxmlformats.org/officeDocument/2006/relationships/image" Target="../media/image91.png"/><Relationship Id="rId4" Type="http://schemas.openxmlformats.org/officeDocument/2006/relationships/image" Target="../media/image90.png"/></Relationships>
</file>

<file path=ppt/slides/_rels/slide1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aka.ms/modernpartner" TargetMode="External"/><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jpg"/><Relationship Id="rId18" Type="http://schemas.openxmlformats.org/officeDocument/2006/relationships/image" Target="../media/image37.png"/><Relationship Id="rId3" Type="http://schemas.openxmlformats.org/officeDocument/2006/relationships/image" Target="../media/image22.png"/><Relationship Id="rId21" Type="http://schemas.openxmlformats.org/officeDocument/2006/relationships/image" Target="../media/image40.png"/><Relationship Id="rId7" Type="http://schemas.openxmlformats.org/officeDocument/2006/relationships/image" Target="../media/image26.png"/><Relationship Id="rId12" Type="http://schemas.openxmlformats.org/officeDocument/2006/relationships/image" Target="../media/image31.png"/><Relationship Id="rId17" Type="http://schemas.openxmlformats.org/officeDocument/2006/relationships/image" Target="../media/image36.png"/><Relationship Id="rId2" Type="http://schemas.openxmlformats.org/officeDocument/2006/relationships/notesSlide" Target="../notesSlides/notesSlide8.xml"/><Relationship Id="rId16" Type="http://schemas.openxmlformats.org/officeDocument/2006/relationships/image" Target="../media/image35.svg"/><Relationship Id="rId20" Type="http://schemas.openxmlformats.org/officeDocument/2006/relationships/image" Target="../media/image39.png"/><Relationship Id="rId1" Type="http://schemas.openxmlformats.org/officeDocument/2006/relationships/slideLayout" Target="../slideLayouts/slideLayout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19" Type="http://schemas.openxmlformats.org/officeDocument/2006/relationships/image" Target="../media/image38.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4">
            <a:extLst>
              <a:ext uri="{FF2B5EF4-FFF2-40B4-BE49-F238E27FC236}">
                <a16:creationId xmlns:a16="http://schemas.microsoft.com/office/drawing/2014/main" id="{D00DB5FF-B602-4EBC-9AB8-1BF28B8B3885}"/>
              </a:ext>
            </a:extLst>
          </p:cNvPr>
          <p:cNvSpPr txBox="1">
            <a:spLocks/>
          </p:cNvSpPr>
          <p:nvPr/>
        </p:nvSpPr>
        <p:spPr>
          <a:xfrm>
            <a:off x="434975" y="520633"/>
            <a:ext cx="9590081" cy="1122472"/>
          </a:xfrm>
          <a:prstGeom prst="rect">
            <a:avLst/>
          </a:prstGeom>
        </p:spPr>
        <p:txBody>
          <a:bodyPr vert="horz" wrap="square" lIns="0" tIns="164592" rIns="0" bIns="0" rtlCol="0" anchor="t">
            <a:noAutofit/>
          </a:bodyPr>
          <a:lstStyle>
            <a:lvl1pPr algn="l" defTabSz="932742" rtl="0" eaLnBrk="1" latinLnBrk="0" hangingPunct="1">
              <a:lnSpc>
                <a:spcPct val="90000"/>
              </a:lnSpc>
              <a:spcBef>
                <a:spcPct val="0"/>
              </a:spcBef>
              <a:buNone/>
              <a:defRPr lang="en-US" sz="3600" b="0" kern="1200" cap="none" spc="-150" baseline="0">
                <a:ln w="3175">
                  <a:noFill/>
                </a:ln>
                <a:solidFill>
                  <a:schemeClr val="tx2"/>
                </a:solidFill>
                <a:effectLst/>
                <a:latin typeface="+mj-lt"/>
                <a:ea typeface="+mn-ea"/>
                <a:cs typeface="Segoe UI" pitchFamily="34" charset="0"/>
              </a:defRPr>
            </a:lvl1pPr>
          </a:lstStyle>
          <a:p>
            <a:r>
              <a:rPr lang="es-CO" sz="4800"/>
              <a:t>Alliance Trusted </a:t>
            </a:r>
            <a:r>
              <a:rPr lang="es-CO" sz="4800" err="1"/>
              <a:t>Advisors</a:t>
            </a:r>
            <a:endParaRPr lang="es-CO" sz="4800"/>
          </a:p>
        </p:txBody>
      </p:sp>
      <p:sp>
        <p:nvSpPr>
          <p:cNvPr id="27" name="Text Placeholder 6">
            <a:extLst>
              <a:ext uri="{FF2B5EF4-FFF2-40B4-BE49-F238E27FC236}">
                <a16:creationId xmlns:a16="http://schemas.microsoft.com/office/drawing/2014/main" id="{2407F3D6-F309-4BDE-A0BF-091772448DC4}"/>
              </a:ext>
            </a:extLst>
          </p:cNvPr>
          <p:cNvSpPr txBox="1">
            <a:spLocks/>
          </p:cNvSpPr>
          <p:nvPr/>
        </p:nvSpPr>
        <p:spPr>
          <a:xfrm>
            <a:off x="443522" y="4429278"/>
            <a:ext cx="9590081" cy="964256"/>
          </a:xfrm>
          <a:prstGeom prst="rect">
            <a:avLst/>
          </a:prstGeom>
        </p:spPr>
        <p:txBody>
          <a:bodyPr anchor="t"/>
          <a:lst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8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858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err="1"/>
              <a:t>Esquema</a:t>
            </a:r>
            <a:r>
              <a:rPr lang="en-US" b="1"/>
              <a:t> del </a:t>
            </a:r>
            <a:r>
              <a:rPr lang="en-US" b="1" err="1"/>
              <a:t>programa</a:t>
            </a:r>
            <a:r>
              <a:rPr lang="en-US" b="1"/>
              <a:t>.</a:t>
            </a:r>
            <a:endParaRPr lang="en-US"/>
          </a:p>
          <a:p>
            <a:r>
              <a:rPr lang="en-US"/>
              <a:t>Fenix Alliance S.A.S</a:t>
            </a:r>
            <a:endParaRPr lang="en-US">
              <a:cs typeface="Segoe UI"/>
            </a:endParaRPr>
          </a:p>
        </p:txBody>
      </p:sp>
      <p:pic>
        <p:nvPicPr>
          <p:cNvPr id="28" name="Picture 27">
            <a:extLst>
              <a:ext uri="{FF2B5EF4-FFF2-40B4-BE49-F238E27FC236}">
                <a16:creationId xmlns:a16="http://schemas.microsoft.com/office/drawing/2014/main" id="{39021EB9-77B2-4351-819E-FE8AD7F67DC8}"/>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53946" y="335056"/>
            <a:ext cx="7582529" cy="6509940"/>
          </a:xfrm>
          <a:prstGeom prst="rect">
            <a:avLst/>
          </a:prstGeom>
        </p:spPr>
      </p:pic>
      <p:pic>
        <p:nvPicPr>
          <p:cNvPr id="11" name="Picture 10">
            <a:extLst>
              <a:ext uri="{FF2B5EF4-FFF2-40B4-BE49-F238E27FC236}">
                <a16:creationId xmlns:a16="http://schemas.microsoft.com/office/drawing/2014/main" id="{8ADCBFDC-1BBB-427E-9E6C-D56FAF550F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975" y="1620167"/>
            <a:ext cx="2712122" cy="493113"/>
          </a:xfrm>
          <a:prstGeom prst="rect">
            <a:avLst/>
          </a:prstGeom>
        </p:spPr>
      </p:pic>
    </p:spTree>
    <p:extLst>
      <p:ext uri="{BB962C8B-B14F-4D97-AF65-F5344CB8AC3E}">
        <p14:creationId xmlns:p14="http://schemas.microsoft.com/office/powerpoint/2010/main" val="8874951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pic>
        <p:nvPicPr>
          <p:cNvPr id="70" name="Picture 6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7052" y="386237"/>
            <a:ext cx="10770745" cy="6310519"/>
          </a:xfrm>
          <a:prstGeom prst="rect">
            <a:avLst/>
          </a:prstGeom>
          <a:ln>
            <a:noFill/>
          </a:ln>
        </p:spPr>
      </p:pic>
      <p:grpSp>
        <p:nvGrpSpPr>
          <p:cNvPr id="39" name="Group 38"/>
          <p:cNvGrpSpPr/>
          <p:nvPr/>
        </p:nvGrpSpPr>
        <p:grpSpPr>
          <a:xfrm>
            <a:off x="57898" y="2104861"/>
            <a:ext cx="3803252" cy="2704605"/>
            <a:chOff x="-2087057" y="2798704"/>
            <a:chExt cx="4560581" cy="2705372"/>
          </a:xfrm>
        </p:grpSpPr>
        <p:sp>
          <p:nvSpPr>
            <p:cNvPr id="40" name="TextBox 39"/>
            <p:cNvSpPr txBox="1"/>
            <p:nvPr/>
          </p:nvSpPr>
          <p:spPr>
            <a:xfrm>
              <a:off x="-2087057" y="2798704"/>
              <a:ext cx="2934211" cy="2620584"/>
            </a:xfrm>
            <a:prstGeom prst="rect">
              <a:avLst/>
            </a:prstGeom>
            <a:noFill/>
          </p:spPr>
          <p:txBody>
            <a:bodyPr wrap="none" lIns="283383" tIns="283383" rIns="283383" bIns="283383"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32384">
                <a:defRPr/>
              </a:pPr>
              <a:r>
                <a:rPr lang="en-US" sz="14494" spc="-42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rPr>
                <a:t>40</a:t>
              </a:r>
            </a:p>
          </p:txBody>
        </p:sp>
        <p:sp>
          <p:nvSpPr>
            <p:cNvPr id="43" name="TextBox 42"/>
            <p:cNvSpPr txBox="1"/>
            <p:nvPr/>
          </p:nvSpPr>
          <p:spPr>
            <a:xfrm>
              <a:off x="-2006254" y="4543813"/>
              <a:ext cx="4479778" cy="960263"/>
            </a:xfrm>
            <a:prstGeom prst="rect">
              <a:avLst/>
            </a:prstGeom>
            <a:noFill/>
          </p:spPr>
          <p:txBody>
            <a:bodyPr wrap="square" lIns="283383" tIns="283383" rIns="283383" bIns="283383"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32384">
                <a:defRPr/>
              </a:pPr>
              <a:r>
                <a:rPr lang="en-US" sz="2800">
                  <a:gradFill>
                    <a:gsLst>
                      <a:gs pos="0">
                        <a:srgbClr val="FFFFFF"/>
                      </a:gs>
                      <a:gs pos="100000">
                        <a:srgbClr val="FFFFFF"/>
                      </a:gs>
                    </a:gsLst>
                    <a:lin ang="5400000" scaled="0"/>
                  </a:gradFill>
                  <a:latin typeface="Segoe UI Semilight" panose="020B0402040204020203" pitchFamily="34" charset="0"/>
                  <a:ea typeface="MS PGothic" panose="020B0600070205080204" pitchFamily="34" charset="-128"/>
                  <a:cs typeface="Segoe UI Semilight" panose="020B0402040204020203" pitchFamily="34" charset="0"/>
                </a:rPr>
                <a:t>Azure regions</a:t>
              </a:r>
            </a:p>
          </p:txBody>
        </p:sp>
      </p:grpSp>
      <p:sp>
        <p:nvSpPr>
          <p:cNvPr id="47" name="TextBox 46"/>
          <p:cNvSpPr txBox="1"/>
          <p:nvPr/>
        </p:nvSpPr>
        <p:spPr>
          <a:xfrm>
            <a:off x="147271" y="4353858"/>
            <a:ext cx="3611673" cy="1340711"/>
          </a:xfrm>
          <a:prstGeom prst="rect">
            <a:avLst/>
          </a:prstGeom>
          <a:noFill/>
          <a:ln>
            <a:noFill/>
          </a:ln>
        </p:spPr>
        <p:txBody>
          <a:bodyPr wrap="square" lIns="283383" tIns="283383" rIns="283383" bIns="283383"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32384">
              <a:lnSpc>
                <a:spcPct val="100000"/>
              </a:lnSpc>
              <a:defRPr/>
            </a:pPr>
            <a:r>
              <a:rPr lang="en-US" sz="2448">
                <a:solidFill>
                  <a:srgbClr val="00B0F0"/>
                </a:solidFill>
                <a:latin typeface="Segoe UI" panose="020B0502040204020203" pitchFamily="34" charset="0"/>
                <a:ea typeface="MS PGothic" panose="020B0600070205080204" pitchFamily="34" charset="-128"/>
                <a:cs typeface="Segoe UI" panose="020B0502040204020203" pitchFamily="34" charset="0"/>
              </a:rPr>
              <a:t>More than AWS </a:t>
            </a:r>
            <a:br>
              <a:rPr lang="en-US" sz="2448">
                <a:solidFill>
                  <a:srgbClr val="00B0F0"/>
                </a:solidFill>
                <a:latin typeface="Segoe UI" panose="020B0502040204020203" pitchFamily="34" charset="0"/>
                <a:ea typeface="MS PGothic" panose="020B0600070205080204" pitchFamily="34" charset="-128"/>
                <a:cs typeface="Segoe UI" panose="020B0502040204020203" pitchFamily="34" charset="0"/>
              </a:rPr>
            </a:br>
            <a:r>
              <a:rPr lang="en-US" sz="2448">
                <a:solidFill>
                  <a:srgbClr val="00B0F0"/>
                </a:solidFill>
                <a:latin typeface="Segoe UI" panose="020B0502040204020203" pitchFamily="34" charset="0"/>
                <a:ea typeface="MS PGothic" panose="020B0600070205080204" pitchFamily="34" charset="-128"/>
                <a:cs typeface="Segoe UI" panose="020B0502040204020203" pitchFamily="34" charset="0"/>
              </a:rPr>
              <a:t>&amp; Google combined</a:t>
            </a:r>
          </a:p>
        </p:txBody>
      </p:sp>
      <p:sp>
        <p:nvSpPr>
          <p:cNvPr id="64" name="Oval 63"/>
          <p:cNvSpPr/>
          <p:nvPr/>
        </p:nvSpPr>
        <p:spPr bwMode="auto">
          <a:xfrm>
            <a:off x="9412944" y="4276357"/>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5" name="Oval 64"/>
          <p:cNvSpPr/>
          <p:nvPr/>
        </p:nvSpPr>
        <p:spPr bwMode="auto">
          <a:xfrm>
            <a:off x="9708136" y="2864838"/>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6" name="Oval 65"/>
          <p:cNvSpPr/>
          <p:nvPr/>
        </p:nvSpPr>
        <p:spPr bwMode="auto">
          <a:xfrm>
            <a:off x="9779894" y="231907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7" name="Oval 66"/>
          <p:cNvSpPr/>
          <p:nvPr/>
        </p:nvSpPr>
        <p:spPr bwMode="auto">
          <a:xfrm>
            <a:off x="8626461" y="3217783"/>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8" name="Oval 67"/>
          <p:cNvSpPr/>
          <p:nvPr/>
        </p:nvSpPr>
        <p:spPr bwMode="auto">
          <a:xfrm>
            <a:off x="8935226" y="3380718"/>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9" name="Oval 68"/>
          <p:cNvSpPr/>
          <p:nvPr/>
        </p:nvSpPr>
        <p:spPr bwMode="auto">
          <a:xfrm>
            <a:off x="6505218" y="2134913"/>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5" name="Oval 74"/>
          <p:cNvSpPr/>
          <p:nvPr/>
        </p:nvSpPr>
        <p:spPr bwMode="auto">
          <a:xfrm>
            <a:off x="6069118" y="209244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6" name="Oval 75"/>
          <p:cNvSpPr/>
          <p:nvPr/>
        </p:nvSpPr>
        <p:spPr bwMode="auto">
          <a:xfrm>
            <a:off x="5010706" y="4702697"/>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7" name="Oval 76"/>
          <p:cNvSpPr/>
          <p:nvPr/>
        </p:nvSpPr>
        <p:spPr bwMode="auto">
          <a:xfrm>
            <a:off x="3544563" y="2589080"/>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8" name="Oval 77"/>
          <p:cNvSpPr/>
          <p:nvPr/>
        </p:nvSpPr>
        <p:spPr bwMode="auto">
          <a:xfrm>
            <a:off x="3313523" y="2620322"/>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9" name="Oval 78"/>
          <p:cNvSpPr/>
          <p:nvPr/>
        </p:nvSpPr>
        <p:spPr bwMode="auto">
          <a:xfrm>
            <a:off x="3407949" y="2275611"/>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0" name="Oval 79"/>
          <p:cNvSpPr/>
          <p:nvPr/>
        </p:nvSpPr>
        <p:spPr bwMode="auto">
          <a:xfrm>
            <a:off x="3071378" y="2195976"/>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1" name="Oval 80"/>
          <p:cNvSpPr/>
          <p:nvPr/>
        </p:nvSpPr>
        <p:spPr bwMode="auto">
          <a:xfrm>
            <a:off x="3877497" y="2246824"/>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2" name="Oval 81"/>
          <p:cNvSpPr/>
          <p:nvPr/>
        </p:nvSpPr>
        <p:spPr bwMode="auto">
          <a:xfrm>
            <a:off x="3067537" y="2905554"/>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3" name="Oval 82"/>
          <p:cNvSpPr/>
          <p:nvPr/>
        </p:nvSpPr>
        <p:spPr bwMode="auto">
          <a:xfrm>
            <a:off x="2464906" y="260953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4" name="Oval 83"/>
          <p:cNvSpPr/>
          <p:nvPr/>
        </p:nvSpPr>
        <p:spPr bwMode="auto">
          <a:xfrm>
            <a:off x="10612525" y="2401201"/>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5" name="Oval 84"/>
          <p:cNvSpPr/>
          <p:nvPr/>
        </p:nvSpPr>
        <p:spPr bwMode="auto">
          <a:xfrm>
            <a:off x="10354908" y="2790093"/>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6" name="Oval 85"/>
          <p:cNvSpPr/>
          <p:nvPr/>
        </p:nvSpPr>
        <p:spPr bwMode="auto">
          <a:xfrm>
            <a:off x="10805795" y="527703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7" name="Oval 86"/>
          <p:cNvSpPr/>
          <p:nvPr/>
        </p:nvSpPr>
        <p:spPr bwMode="auto">
          <a:xfrm>
            <a:off x="10539243" y="5565827"/>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8" name="Oval 87"/>
          <p:cNvSpPr/>
          <p:nvPr/>
        </p:nvSpPr>
        <p:spPr bwMode="auto">
          <a:xfrm>
            <a:off x="9553754" y="3193962"/>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9" name="Oval 88"/>
          <p:cNvSpPr/>
          <p:nvPr/>
        </p:nvSpPr>
        <p:spPr bwMode="auto">
          <a:xfrm>
            <a:off x="3043572" y="2511692"/>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0" name="Oval 89"/>
          <p:cNvSpPr/>
          <p:nvPr/>
        </p:nvSpPr>
        <p:spPr bwMode="auto">
          <a:xfrm>
            <a:off x="8716866" y="372568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4" name="Oval 93"/>
          <p:cNvSpPr/>
          <p:nvPr/>
        </p:nvSpPr>
        <p:spPr bwMode="auto">
          <a:xfrm>
            <a:off x="3636908" y="272615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5" name="Oval 94"/>
          <p:cNvSpPr/>
          <p:nvPr/>
        </p:nvSpPr>
        <p:spPr bwMode="auto">
          <a:xfrm>
            <a:off x="3736609" y="2542988"/>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7" name="Oval 36"/>
          <p:cNvSpPr/>
          <p:nvPr/>
        </p:nvSpPr>
        <p:spPr bwMode="auto">
          <a:xfrm>
            <a:off x="6001049" y="1823405"/>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8" name="Oval 37"/>
          <p:cNvSpPr/>
          <p:nvPr/>
        </p:nvSpPr>
        <p:spPr bwMode="auto">
          <a:xfrm>
            <a:off x="6462105" y="1925316"/>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1" name="Oval 40"/>
          <p:cNvSpPr/>
          <p:nvPr/>
        </p:nvSpPr>
        <p:spPr bwMode="auto">
          <a:xfrm>
            <a:off x="6287168" y="2261476"/>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2" name="Oval 41"/>
          <p:cNvSpPr/>
          <p:nvPr/>
        </p:nvSpPr>
        <p:spPr bwMode="auto">
          <a:xfrm>
            <a:off x="6287168" y="1840476"/>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5" name="Oval 34">
            <a:extLst>
              <a:ext uri="{FF2B5EF4-FFF2-40B4-BE49-F238E27FC236}">
                <a16:creationId xmlns:a16="http://schemas.microsoft.com/office/drawing/2014/main" id="{C7C82BF5-477D-4F88-B8E8-8A323E7900D0}"/>
              </a:ext>
            </a:extLst>
          </p:cNvPr>
          <p:cNvSpPr/>
          <p:nvPr/>
        </p:nvSpPr>
        <p:spPr bwMode="auto">
          <a:xfrm>
            <a:off x="7003417" y="5276827"/>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6" name="Oval 35">
            <a:extLst>
              <a:ext uri="{FF2B5EF4-FFF2-40B4-BE49-F238E27FC236}">
                <a16:creationId xmlns:a16="http://schemas.microsoft.com/office/drawing/2014/main" id="{FF65CFA3-2EED-4644-AEDC-B6BF410AD83D}"/>
              </a:ext>
            </a:extLst>
          </p:cNvPr>
          <p:cNvSpPr/>
          <p:nvPr/>
        </p:nvSpPr>
        <p:spPr bwMode="auto">
          <a:xfrm>
            <a:off x="6791337" y="5370771"/>
            <a:ext cx="286120" cy="286113"/>
          </a:xfrm>
          <a:prstGeom prst="ellipse">
            <a:avLst/>
          </a:prstGeom>
          <a:solidFill>
            <a:srgbClr val="00B0F0"/>
          </a:solidFill>
          <a:ln w="187325">
            <a:noFill/>
            <a:headEnd type="none" w="med" len="med"/>
            <a:tailEnd type="none" w="med" len="med"/>
          </a:ln>
          <a:effectLst>
            <a:outerShdw blurRad="127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Tree>
    <p:extLst>
      <p:ext uri="{BB962C8B-B14F-4D97-AF65-F5344CB8AC3E}">
        <p14:creationId xmlns:p14="http://schemas.microsoft.com/office/powerpoint/2010/main" val="27727682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custDataLst>
              <p:tags r:id="rId2"/>
            </p:custDataLst>
          </p:nvPr>
        </p:nvGraphicFramePr>
        <p:xfrm>
          <a:off x="4234" y="3077"/>
          <a:ext cx="1587" cy="1587"/>
        </p:xfrm>
        <a:graphic>
          <a:graphicData uri="http://schemas.openxmlformats.org/presentationml/2006/ole">
            <mc:AlternateContent xmlns:mc="http://schemas.openxmlformats.org/markup-compatibility/2006">
              <mc:Choice xmlns:v="urn:schemas-microsoft-com:vml" Requires="v">
                <p:oleObj spid="_x0000_s49153" name="think-cell Slide" r:id="rId5" imgW="377" imgH="377" progId="TCLayout.ActiveDocument.1">
                  <p:embed/>
                </p:oleObj>
              </mc:Choice>
              <mc:Fallback>
                <p:oleObj name="think-cell Slide" r:id="rId5" imgW="377" imgH="377" progId="TCLayout.ActiveDocument.1">
                  <p:embed/>
                  <p:pic>
                    <p:nvPicPr>
                      <p:cNvPr id="5" name="Object 4"/>
                      <p:cNvPicPr/>
                      <p:nvPr/>
                    </p:nvPicPr>
                    <p:blipFill>
                      <a:blip r:embed="rId6"/>
                      <a:stretch>
                        <a:fillRect/>
                      </a:stretch>
                    </p:blipFill>
                    <p:spPr>
                      <a:xfrm>
                        <a:off x="4234" y="3077"/>
                        <a:ext cx="1587" cy="1587"/>
                      </a:xfrm>
                      <a:prstGeom prst="rect">
                        <a:avLst/>
                      </a:prstGeom>
                    </p:spPr>
                  </p:pic>
                </p:oleObj>
              </mc:Fallback>
            </mc:AlternateContent>
          </a:graphicData>
        </a:graphic>
      </p:graphicFrame>
      <p:grpSp>
        <p:nvGrpSpPr>
          <p:cNvPr id="6" name="Group 5">
            <a:extLst>
              <a:ext uri="{FF2B5EF4-FFF2-40B4-BE49-F238E27FC236}">
                <a16:creationId xmlns:a16="http://schemas.microsoft.com/office/drawing/2014/main" id="{6E504564-9849-4AA7-8AE8-621D0601DC21}"/>
              </a:ext>
            </a:extLst>
          </p:cNvPr>
          <p:cNvGrpSpPr/>
          <p:nvPr/>
        </p:nvGrpSpPr>
        <p:grpSpPr>
          <a:xfrm>
            <a:off x="646036" y="3118779"/>
            <a:ext cx="11144400" cy="1519718"/>
            <a:chOff x="645245" y="3954524"/>
            <a:chExt cx="11145981" cy="1519934"/>
          </a:xfrm>
        </p:grpSpPr>
        <p:pic>
          <p:nvPicPr>
            <p:cNvPr id="265" name="Picture 28"/>
            <p:cNvPicPr>
              <a:picLocks noChangeAspect="1"/>
            </p:cNvPicPr>
            <p:nvPr/>
          </p:nvPicPr>
          <p:blipFill rotWithShape="1">
            <a:blip r:embed="rId7" cstate="print">
              <a:extLst>
                <a:ext uri="{28A0092B-C50C-407E-A947-70E740481C1C}">
                  <a14:useLocalDpi xmlns:a14="http://schemas.microsoft.com/office/drawing/2010/main" val="0"/>
                </a:ext>
              </a:extLst>
            </a:blip>
            <a:srcRect/>
            <a:stretch/>
          </p:blipFill>
          <p:spPr>
            <a:xfrm>
              <a:off x="2109593" y="3954524"/>
              <a:ext cx="908062" cy="784912"/>
            </a:xfrm>
            <a:prstGeom prst="rect">
              <a:avLst/>
            </a:prstGeom>
          </p:spPr>
        </p:pic>
        <p:sp>
          <p:nvSpPr>
            <p:cNvPr id="266" name="Rectangle 265"/>
            <p:cNvSpPr/>
            <p:nvPr/>
          </p:nvSpPr>
          <p:spPr>
            <a:xfrm>
              <a:off x="2071110" y="4784426"/>
              <a:ext cx="920658" cy="394136"/>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HIPAA / HITECH</a:t>
              </a:r>
            </a:p>
          </p:txBody>
        </p:sp>
        <p:sp>
          <p:nvSpPr>
            <p:cNvPr id="267" name="Rectangle 266"/>
            <p:cNvSpPr/>
            <p:nvPr/>
          </p:nvSpPr>
          <p:spPr>
            <a:xfrm>
              <a:off x="645245" y="4784426"/>
              <a:ext cx="1142380" cy="394136"/>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FedRAMP JAB P-ATO</a:t>
              </a:r>
            </a:p>
          </p:txBody>
        </p:sp>
        <p:pic>
          <p:nvPicPr>
            <p:cNvPr id="268" name="Picture 34"/>
            <p:cNvPicPr>
              <a:picLocks noChangeAspect="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913325" y="4031000"/>
              <a:ext cx="657876" cy="631964"/>
            </a:xfrm>
            <a:prstGeom prst="rect">
              <a:avLst/>
            </a:prstGeom>
          </p:spPr>
        </p:pic>
        <p:sp>
          <p:nvSpPr>
            <p:cNvPr id="269" name="Rectangle 268"/>
            <p:cNvSpPr/>
            <p:nvPr/>
          </p:nvSpPr>
          <p:spPr>
            <a:xfrm>
              <a:off x="3366332" y="4784426"/>
              <a:ext cx="794896" cy="394136"/>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FIPS 140-2</a:t>
              </a:r>
            </a:p>
          </p:txBody>
        </p:sp>
        <p:pic>
          <p:nvPicPr>
            <p:cNvPr id="270" name="Picture 269"/>
            <p:cNvPicPr>
              <a:picLocks noChangeAspect="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655426" y="4188206"/>
              <a:ext cx="811396" cy="317550"/>
            </a:xfrm>
            <a:prstGeom prst="rect">
              <a:avLst/>
            </a:prstGeom>
          </p:spPr>
        </p:pic>
        <p:sp>
          <p:nvSpPr>
            <p:cNvPr id="271" name="Rectangle 270"/>
            <p:cNvSpPr/>
            <p:nvPr/>
          </p:nvSpPr>
          <p:spPr>
            <a:xfrm>
              <a:off x="5701490" y="4784426"/>
              <a:ext cx="892784" cy="246188"/>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FERPA</a:t>
              </a:r>
            </a:p>
          </p:txBody>
        </p:sp>
        <p:pic>
          <p:nvPicPr>
            <p:cNvPr id="272" name="Picture 271"/>
            <p:cNvPicPr>
              <a:picLocks noChangeAspect="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468995" y="4040486"/>
              <a:ext cx="631744" cy="612990"/>
            </a:xfrm>
            <a:prstGeom prst="rect">
              <a:avLst/>
            </a:prstGeom>
          </p:spPr>
        </p:pic>
        <p:pic>
          <p:nvPicPr>
            <p:cNvPr id="273" name="Picture 272"/>
            <p:cNvPicPr>
              <a:picLocks noChangeAspect="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858492" y="4040486"/>
              <a:ext cx="631746" cy="612990"/>
            </a:xfrm>
            <a:prstGeom prst="rect">
              <a:avLst/>
            </a:prstGeom>
          </p:spPr>
        </p:pic>
        <p:sp>
          <p:nvSpPr>
            <p:cNvPr id="274" name="Rectangle 273"/>
            <p:cNvSpPr/>
            <p:nvPr/>
          </p:nvSpPr>
          <p:spPr>
            <a:xfrm>
              <a:off x="6715635" y="4784426"/>
              <a:ext cx="920784" cy="241382"/>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DISA Level 2</a:t>
              </a:r>
            </a:p>
          </p:txBody>
        </p:sp>
        <p:pic>
          <p:nvPicPr>
            <p:cNvPr id="275" name="Picture 274"/>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816724" y="4025653"/>
              <a:ext cx="662318" cy="642656"/>
            </a:xfrm>
            <a:prstGeom prst="rect">
              <a:avLst/>
            </a:prstGeom>
          </p:spPr>
        </p:pic>
        <p:pic>
          <p:nvPicPr>
            <p:cNvPr id="276" name="Picture 275" descr="http://1.bp.blogspot.com/-zsub2Ach6i8/T3qyuPps54I/AAAAAAAAAVY/2DAjv_gntto/s1600/irs-logo.jpeg.png"/>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923955" y="4027835"/>
              <a:ext cx="657820" cy="638292"/>
            </a:xfrm>
            <a:prstGeom prst="rect">
              <a:avLst/>
            </a:prstGeom>
            <a:noFill/>
            <a:ln>
              <a:noFill/>
            </a:ln>
          </p:spPr>
        </p:pic>
        <p:pic>
          <p:nvPicPr>
            <p:cNvPr id="277" name="Picture 276"/>
            <p:cNvPicPr>
              <a:picLocks noChangeAspect="1"/>
            </p:cNvPicPr>
            <p:nvPr/>
          </p:nvPicPr>
          <p:blipFill rotWithShape="1">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a:xfrm>
              <a:off x="754040" y="4062243"/>
              <a:ext cx="944546" cy="569478"/>
            </a:xfrm>
            <a:prstGeom prst="rect">
              <a:avLst/>
            </a:prstGeom>
          </p:spPr>
        </p:pic>
        <p:pic>
          <p:nvPicPr>
            <p:cNvPr id="278" name="Picture 277"/>
            <p:cNvPicPr>
              <a:picLocks noChangeAspect="1"/>
            </p:cNvPicPr>
            <p:nvPr/>
          </p:nvPicPr>
          <p:blipFill>
            <a:blip r:embed="rId1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931064" y="4024240"/>
              <a:ext cx="682838" cy="645484"/>
            </a:xfrm>
            <a:prstGeom prst="rect">
              <a:avLst/>
            </a:prstGeom>
          </p:spPr>
        </p:pic>
        <p:sp>
          <p:nvSpPr>
            <p:cNvPr id="279" name="Rectangle 278"/>
            <p:cNvSpPr/>
            <p:nvPr/>
          </p:nvSpPr>
          <p:spPr>
            <a:xfrm>
              <a:off x="9852965" y="4784426"/>
              <a:ext cx="839038" cy="241382"/>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ITAR-ready</a:t>
              </a:r>
            </a:p>
          </p:txBody>
        </p:sp>
        <p:sp>
          <p:nvSpPr>
            <p:cNvPr id="280" name="Rectangle 279"/>
            <p:cNvSpPr/>
            <p:nvPr/>
          </p:nvSpPr>
          <p:spPr>
            <a:xfrm>
              <a:off x="8020851" y="4784426"/>
              <a:ext cx="425404" cy="241382"/>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CJIS</a:t>
              </a:r>
            </a:p>
          </p:txBody>
        </p:sp>
        <p:sp>
          <p:nvSpPr>
            <p:cNvPr id="281" name="Rectangle 280"/>
            <p:cNvSpPr/>
            <p:nvPr/>
          </p:nvSpPr>
          <p:spPr>
            <a:xfrm>
              <a:off x="4775534" y="4784426"/>
              <a:ext cx="577452" cy="690032"/>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21 CFR</a:t>
              </a:r>
            </a:p>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Part 11</a:t>
              </a:r>
            </a:p>
          </p:txBody>
        </p:sp>
        <p:sp>
          <p:nvSpPr>
            <p:cNvPr id="282" name="Rectangle 281"/>
            <p:cNvSpPr/>
            <p:nvPr/>
          </p:nvSpPr>
          <p:spPr>
            <a:xfrm>
              <a:off x="8916731" y="4784426"/>
              <a:ext cx="672277" cy="394136"/>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IRS 1075</a:t>
              </a:r>
            </a:p>
          </p:txBody>
        </p:sp>
        <p:pic>
          <p:nvPicPr>
            <p:cNvPr id="283" name="Picture 6" descr="image007"/>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0965101" y="3996344"/>
              <a:ext cx="722728" cy="701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4" name="Rectangle 283"/>
            <p:cNvSpPr/>
            <p:nvPr/>
          </p:nvSpPr>
          <p:spPr>
            <a:xfrm>
              <a:off x="10861692" y="4784426"/>
              <a:ext cx="929534" cy="394136"/>
            </a:xfrm>
            <a:prstGeom prst="rect">
              <a:avLst/>
            </a:prstGeom>
          </p:spPr>
          <p:txBody>
            <a:bodyPr wrap="square">
              <a:spAutoFit/>
            </a:bodyPr>
            <a:lstStyle/>
            <a:p>
              <a:pPr algn="ctr" defTabSz="582103" eaLnBrk="0" fontAlgn="ctr" hangingPunct="0">
                <a:lnSpc>
                  <a:spcPct val="90000"/>
                </a:lnSpc>
                <a:spcBef>
                  <a:spcPct val="0"/>
                </a:spcBef>
                <a:spcAft>
                  <a:spcPct val="0"/>
                </a:spcAft>
                <a:defRPr/>
              </a:pPr>
              <a:r>
                <a:rPr lang="en-US" sz="1047">
                  <a:gradFill>
                    <a:gsLst>
                      <a:gs pos="0">
                        <a:srgbClr val="505050"/>
                      </a:gs>
                      <a:gs pos="100000">
                        <a:srgbClr val="505050"/>
                      </a:gs>
                    </a:gsLst>
                    <a:lin ang="5400000" scaled="0"/>
                  </a:gradFill>
                  <a:ea typeface="MS PGothic" panose="020B0600070205080204" pitchFamily="34" charset="-128"/>
                </a:rPr>
                <a:t>Section 508 VPAT</a:t>
              </a:r>
            </a:p>
          </p:txBody>
        </p:sp>
      </p:grpSp>
      <p:grpSp>
        <p:nvGrpSpPr>
          <p:cNvPr id="7" name="Group 6">
            <a:extLst>
              <a:ext uri="{FF2B5EF4-FFF2-40B4-BE49-F238E27FC236}">
                <a16:creationId xmlns:a16="http://schemas.microsoft.com/office/drawing/2014/main" id="{F6A58F4D-CCEB-411A-AC0E-E71A6E6B75D9}"/>
              </a:ext>
            </a:extLst>
          </p:cNvPr>
          <p:cNvGrpSpPr/>
          <p:nvPr/>
        </p:nvGrpSpPr>
        <p:grpSpPr>
          <a:xfrm>
            <a:off x="958483" y="1609094"/>
            <a:ext cx="10539763" cy="1127675"/>
            <a:chOff x="957737" y="2420463"/>
            <a:chExt cx="10541258" cy="1127835"/>
          </a:xfrm>
        </p:grpSpPr>
        <p:pic>
          <p:nvPicPr>
            <p:cNvPr id="68" name="Picture 14" descr="http://www.theauditpeople.com/sites/default/files/pictures/iso-logo.png"/>
            <p:cNvPicPr>
              <a:picLocks noChangeAspect="1" noChangeArrowheads="1"/>
            </p:cNvPicPr>
            <p:nvPr/>
          </p:nvPicPr>
          <p:blipFill>
            <a:blip r:embed="rId1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06203" y="2420464"/>
              <a:ext cx="829564" cy="608172"/>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68"/>
            <p:cNvPicPr>
              <a:picLocks noChangeAspect="1"/>
            </p:cNvPicPr>
            <p:nvPr/>
          </p:nvPicPr>
          <p:blipFill>
            <a:blip r:embed="rId18"/>
            <a:stretch>
              <a:fillRect/>
            </a:stretch>
          </p:blipFill>
          <p:spPr>
            <a:xfrm>
              <a:off x="3545829" y="2420464"/>
              <a:ext cx="684638" cy="608172"/>
            </a:xfrm>
            <a:prstGeom prst="rect">
              <a:avLst/>
            </a:prstGeom>
          </p:spPr>
        </p:pic>
        <p:pic>
          <p:nvPicPr>
            <p:cNvPr id="70" name="Picture 69"/>
            <p:cNvPicPr>
              <a:picLocks noChangeAspect="1"/>
            </p:cNvPicPr>
            <p:nvPr/>
          </p:nvPicPr>
          <p:blipFill>
            <a:blip r:embed="rId19"/>
            <a:stretch>
              <a:fillRect/>
            </a:stretch>
          </p:blipFill>
          <p:spPr>
            <a:xfrm>
              <a:off x="983965" y="2420464"/>
              <a:ext cx="625456" cy="608172"/>
            </a:xfrm>
            <a:prstGeom prst="rect">
              <a:avLst/>
            </a:prstGeom>
          </p:spPr>
        </p:pic>
        <p:pic>
          <p:nvPicPr>
            <p:cNvPr id="71" name="Picture 70"/>
            <p:cNvPicPr>
              <a:picLocks noChangeAspect="1"/>
            </p:cNvPicPr>
            <p:nvPr/>
          </p:nvPicPr>
          <p:blipFill>
            <a:blip r:embed="rId18"/>
            <a:stretch>
              <a:fillRect/>
            </a:stretch>
          </p:blipFill>
          <p:spPr>
            <a:xfrm>
              <a:off x="2254756" y="2420464"/>
              <a:ext cx="684638" cy="608172"/>
            </a:xfrm>
            <a:prstGeom prst="rect">
              <a:avLst/>
            </a:prstGeom>
          </p:spPr>
        </p:pic>
        <p:pic>
          <p:nvPicPr>
            <p:cNvPr id="72" name="Picture 71"/>
            <p:cNvPicPr>
              <a:picLocks noChangeAspect="1"/>
            </p:cNvPicPr>
            <p:nvPr/>
          </p:nvPicPr>
          <p:blipFill>
            <a:blip r:embed="rId20"/>
            <a:stretch>
              <a:fillRect/>
            </a:stretch>
          </p:blipFill>
          <p:spPr>
            <a:xfrm>
              <a:off x="4745086" y="2491408"/>
              <a:ext cx="755376" cy="466284"/>
            </a:xfrm>
            <a:prstGeom prst="rect">
              <a:avLst/>
            </a:prstGeom>
          </p:spPr>
        </p:pic>
        <p:pic>
          <p:nvPicPr>
            <p:cNvPr id="73" name="Picture 72"/>
            <p:cNvPicPr>
              <a:picLocks noChangeAspect="1"/>
            </p:cNvPicPr>
            <p:nvPr/>
          </p:nvPicPr>
          <p:blipFill>
            <a:blip r:embed="rId21"/>
            <a:stretch>
              <a:fillRect/>
            </a:stretch>
          </p:blipFill>
          <p:spPr>
            <a:xfrm>
              <a:off x="6079878" y="2553687"/>
              <a:ext cx="918480" cy="341728"/>
            </a:xfrm>
            <a:prstGeom prst="rect">
              <a:avLst/>
            </a:prstGeom>
          </p:spPr>
        </p:pic>
        <p:pic>
          <p:nvPicPr>
            <p:cNvPr id="74" name="Picture 73"/>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8916675" y="2420463"/>
              <a:ext cx="626780" cy="608172"/>
            </a:xfrm>
            <a:prstGeom prst="rect">
              <a:avLst/>
            </a:prstGeom>
          </p:spPr>
        </p:pic>
        <p:sp>
          <p:nvSpPr>
            <p:cNvPr id="75" name="Rectangle 74"/>
            <p:cNvSpPr/>
            <p:nvPr/>
          </p:nvSpPr>
          <p:spPr>
            <a:xfrm>
              <a:off x="957737" y="3202993"/>
              <a:ext cx="669110" cy="172652"/>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ISO 27001</a:t>
              </a:r>
            </a:p>
          </p:txBody>
        </p:sp>
        <p:sp>
          <p:nvSpPr>
            <p:cNvPr id="76" name="Rectangle 75"/>
            <p:cNvSpPr/>
            <p:nvPr/>
          </p:nvSpPr>
          <p:spPr>
            <a:xfrm>
              <a:off x="4704879" y="3202993"/>
              <a:ext cx="1012005" cy="172652"/>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PCI DSS Level 1</a:t>
              </a:r>
            </a:p>
          </p:txBody>
        </p:sp>
        <p:sp>
          <p:nvSpPr>
            <p:cNvPr id="77" name="Rectangle 76"/>
            <p:cNvSpPr/>
            <p:nvPr/>
          </p:nvSpPr>
          <p:spPr>
            <a:xfrm>
              <a:off x="2171428" y="3202993"/>
              <a:ext cx="880407" cy="172652"/>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SOC 1 Type 2</a:t>
              </a:r>
            </a:p>
          </p:txBody>
        </p:sp>
        <p:sp>
          <p:nvSpPr>
            <p:cNvPr id="78" name="Rectangle 77"/>
            <p:cNvSpPr/>
            <p:nvPr/>
          </p:nvSpPr>
          <p:spPr>
            <a:xfrm>
              <a:off x="3459241" y="3202993"/>
              <a:ext cx="880407" cy="172652"/>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SOC 2 Type 2</a:t>
              </a:r>
            </a:p>
          </p:txBody>
        </p:sp>
        <p:sp>
          <p:nvSpPr>
            <p:cNvPr id="79" name="Rectangle 78"/>
            <p:cNvSpPr/>
            <p:nvPr/>
          </p:nvSpPr>
          <p:spPr>
            <a:xfrm>
              <a:off x="7486639" y="3202993"/>
              <a:ext cx="669108" cy="172652"/>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ISO 27018</a:t>
              </a:r>
            </a:p>
          </p:txBody>
        </p:sp>
        <p:sp>
          <p:nvSpPr>
            <p:cNvPr id="80" name="Rectangle 79"/>
            <p:cNvSpPr/>
            <p:nvPr/>
          </p:nvSpPr>
          <p:spPr>
            <a:xfrm>
              <a:off x="6050725" y="3202993"/>
              <a:ext cx="976788" cy="345305"/>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Cloud Controls</a:t>
              </a:r>
              <a:br>
                <a:rPr lang="en-US" sz="1029">
                  <a:gradFill>
                    <a:gsLst>
                      <a:gs pos="0">
                        <a:srgbClr val="505050"/>
                      </a:gs>
                      <a:gs pos="100000">
                        <a:srgbClr val="505050"/>
                      </a:gs>
                    </a:gsLst>
                    <a:lin ang="5400000" scaled="0"/>
                  </a:gradFill>
                  <a:ea typeface="MS PGothic" panose="020B0600070205080204" pitchFamily="34" charset="-128"/>
                </a:rPr>
              </a:br>
              <a:r>
                <a:rPr lang="en-US" sz="1029">
                  <a:gradFill>
                    <a:gsLst>
                      <a:gs pos="0">
                        <a:srgbClr val="505050"/>
                      </a:gs>
                      <a:gs pos="100000">
                        <a:srgbClr val="505050"/>
                      </a:gs>
                    </a:gsLst>
                    <a:lin ang="5400000" scaled="0"/>
                  </a:gradFill>
                  <a:ea typeface="MS PGothic" panose="020B0600070205080204" pitchFamily="34" charset="-128"/>
                </a:rPr>
                <a:t>Matrix</a:t>
              </a:r>
            </a:p>
          </p:txBody>
        </p:sp>
        <p:sp>
          <p:nvSpPr>
            <p:cNvPr id="81" name="Rectangle 80"/>
            <p:cNvSpPr/>
            <p:nvPr/>
          </p:nvSpPr>
          <p:spPr>
            <a:xfrm>
              <a:off x="8545438" y="3202993"/>
              <a:ext cx="1377142" cy="345305"/>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Content Delivery and</a:t>
              </a:r>
              <a:br>
                <a:rPr lang="en-US" sz="1029">
                  <a:gradFill>
                    <a:gsLst>
                      <a:gs pos="0">
                        <a:srgbClr val="505050"/>
                      </a:gs>
                      <a:gs pos="100000">
                        <a:srgbClr val="505050"/>
                      </a:gs>
                    </a:gsLst>
                    <a:lin ang="5400000" scaled="0"/>
                  </a:gradFill>
                  <a:ea typeface="MS PGothic" panose="020B0600070205080204" pitchFamily="34" charset="-128"/>
                </a:rPr>
              </a:br>
              <a:r>
                <a:rPr lang="en-US" sz="1029">
                  <a:gradFill>
                    <a:gsLst>
                      <a:gs pos="0">
                        <a:srgbClr val="505050"/>
                      </a:gs>
                      <a:gs pos="100000">
                        <a:srgbClr val="505050"/>
                      </a:gs>
                    </a:gsLst>
                    <a:lin ang="5400000" scaled="0"/>
                  </a:gradFill>
                  <a:ea typeface="MS PGothic" panose="020B0600070205080204" pitchFamily="34" charset="-128"/>
                </a:rPr>
                <a:t>Security Association</a:t>
              </a:r>
            </a:p>
          </p:txBody>
        </p:sp>
        <p:sp>
          <p:nvSpPr>
            <p:cNvPr id="82" name="Rectangle 81"/>
            <p:cNvSpPr/>
            <p:nvPr/>
          </p:nvSpPr>
          <p:spPr>
            <a:xfrm>
              <a:off x="10121852" y="3202993"/>
              <a:ext cx="1377143" cy="345304"/>
            </a:xfrm>
            <a:prstGeom prst="rect">
              <a:avLst/>
            </a:prstGeom>
          </p:spPr>
          <p:txBody>
            <a:bodyPr wrap="none" lIns="0" tIns="0" rIns="0" bIns="0">
              <a:noAutofit/>
            </a:bodyPr>
            <a:lstStyle/>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Shared</a:t>
              </a:r>
            </a:p>
            <a:p>
              <a:pPr algn="ctr" defTabSz="596917" eaLnBrk="0" fontAlgn="ctr" hangingPunct="0">
                <a:spcBef>
                  <a:spcPct val="0"/>
                </a:spcBef>
                <a:spcAft>
                  <a:spcPct val="0"/>
                </a:spcAft>
              </a:pPr>
              <a:r>
                <a:rPr lang="en-US" sz="1029">
                  <a:gradFill>
                    <a:gsLst>
                      <a:gs pos="0">
                        <a:srgbClr val="505050"/>
                      </a:gs>
                      <a:gs pos="100000">
                        <a:srgbClr val="505050"/>
                      </a:gs>
                    </a:gsLst>
                    <a:lin ang="5400000" scaled="0"/>
                  </a:gradFill>
                  <a:ea typeface="MS PGothic" panose="020B0600070205080204" pitchFamily="34" charset="-128"/>
                </a:rPr>
                <a:t>Assessments</a:t>
              </a:r>
            </a:p>
          </p:txBody>
        </p:sp>
        <p:pic>
          <p:nvPicPr>
            <p:cNvPr id="83" name="Picture 82"/>
            <p:cNvPicPr>
              <a:picLocks noChangeAspect="1"/>
            </p:cNvPicPr>
            <p:nvPr/>
          </p:nvPicPr>
          <p:blipFill>
            <a:blip r:embed="rId2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374047" y="2499899"/>
              <a:ext cx="872744" cy="419104"/>
            </a:xfrm>
            <a:prstGeom prst="rect">
              <a:avLst/>
            </a:prstGeom>
          </p:spPr>
        </p:pic>
      </p:grpSp>
      <p:grpSp>
        <p:nvGrpSpPr>
          <p:cNvPr id="4" name="Group 3">
            <a:extLst>
              <a:ext uri="{FF2B5EF4-FFF2-40B4-BE49-F238E27FC236}">
                <a16:creationId xmlns:a16="http://schemas.microsoft.com/office/drawing/2014/main" id="{3E2900A8-A1DE-4D6C-873E-F3E0959360B0}"/>
              </a:ext>
            </a:extLst>
          </p:cNvPr>
          <p:cNvGrpSpPr/>
          <p:nvPr/>
        </p:nvGrpSpPr>
        <p:grpSpPr>
          <a:xfrm>
            <a:off x="633039" y="4661302"/>
            <a:ext cx="11296205" cy="1234592"/>
            <a:chOff x="569334" y="5532619"/>
            <a:chExt cx="11297807" cy="1234767"/>
          </a:xfrm>
        </p:grpSpPr>
        <p:sp>
          <p:nvSpPr>
            <p:cNvPr id="135" name="Rectangle 134"/>
            <p:cNvSpPr/>
            <p:nvPr/>
          </p:nvSpPr>
          <p:spPr>
            <a:xfrm>
              <a:off x="569334" y="6188544"/>
              <a:ext cx="1332262" cy="417230"/>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European Union</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Model Clauses</a:t>
              </a:r>
            </a:p>
          </p:txBody>
        </p:sp>
        <p:pic>
          <p:nvPicPr>
            <p:cNvPr id="137" name="Picture 136"/>
            <p:cNvPicPr>
              <a:picLocks noChangeAspect="1"/>
            </p:cNvPicPr>
            <p:nvPr/>
          </p:nvPicPr>
          <p:blipFill rotWithShape="1">
            <a:blip r:embed="rId24" cstate="print">
              <a:extLst>
                <a:ext uri="{28A0092B-C50C-407E-A947-70E740481C1C}">
                  <a14:useLocalDpi xmlns:a14="http://schemas.microsoft.com/office/drawing/2010/main" val="0"/>
                </a:ext>
              </a:extLst>
            </a:blip>
            <a:srcRect/>
            <a:stretch/>
          </p:blipFill>
          <p:spPr>
            <a:xfrm>
              <a:off x="3787008" y="5655175"/>
              <a:ext cx="592176" cy="372916"/>
            </a:xfrm>
            <a:prstGeom prst="rect">
              <a:avLst/>
            </a:prstGeom>
          </p:spPr>
        </p:pic>
        <p:sp>
          <p:nvSpPr>
            <p:cNvPr id="138" name="Rectangle 137"/>
            <p:cNvSpPr/>
            <p:nvPr/>
          </p:nvSpPr>
          <p:spPr>
            <a:xfrm>
              <a:off x="2441004" y="6188544"/>
              <a:ext cx="1319459" cy="417230"/>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United Kingdom </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G-Cloud</a:t>
              </a:r>
            </a:p>
          </p:txBody>
        </p:sp>
        <p:pic>
          <p:nvPicPr>
            <p:cNvPr id="139" name="Picture 138"/>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6574576" y="5679060"/>
              <a:ext cx="1023896" cy="325146"/>
            </a:xfrm>
            <a:prstGeom prst="rect">
              <a:avLst/>
            </a:prstGeom>
          </p:spPr>
        </p:pic>
        <p:sp>
          <p:nvSpPr>
            <p:cNvPr id="140" name="Rectangle 139"/>
            <p:cNvSpPr/>
            <p:nvPr/>
          </p:nvSpPr>
          <p:spPr>
            <a:xfrm>
              <a:off x="6393200" y="6188544"/>
              <a:ext cx="1386652" cy="417230"/>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Singapore</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MTCS Level 3 </a:t>
              </a:r>
            </a:p>
          </p:txBody>
        </p:sp>
        <p:pic>
          <p:nvPicPr>
            <p:cNvPr id="141" name="Picture 4" descr="image002"/>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5625072" y="5632199"/>
              <a:ext cx="695496" cy="418872"/>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 name="Rectangle 141"/>
            <p:cNvSpPr/>
            <p:nvPr/>
          </p:nvSpPr>
          <p:spPr>
            <a:xfrm>
              <a:off x="7652918" y="6188544"/>
              <a:ext cx="1129713" cy="578760"/>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Australian Signals </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Directorate</a:t>
              </a:r>
            </a:p>
          </p:txBody>
        </p:sp>
        <p:pic>
          <p:nvPicPr>
            <p:cNvPr id="143" name="Picture 142"/>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822499" y="5571660"/>
              <a:ext cx="556466" cy="539948"/>
            </a:xfrm>
            <a:prstGeom prst="rect">
              <a:avLst/>
            </a:prstGeom>
          </p:spPr>
        </p:pic>
        <p:pic>
          <p:nvPicPr>
            <p:cNvPr id="144" name="Picture 143" descr="http://ts1.mm.bing.net/th?&amp;id=HN.607999990459468225&amp;w=300&amp;h=300&amp;c=0&amp;pid=1.9&amp;rs=0&amp;p=0"/>
            <p:cNvPicPr/>
            <p:nvPr/>
          </p:nvPicPr>
          <p:blipFill>
            <a:blip r:embed="rId2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858828" y="5562014"/>
              <a:ext cx="596302" cy="559238"/>
            </a:xfrm>
            <a:prstGeom prst="rect">
              <a:avLst/>
            </a:prstGeom>
            <a:noFill/>
            <a:ln>
              <a:noFill/>
            </a:ln>
          </p:spPr>
        </p:pic>
        <p:pic>
          <p:nvPicPr>
            <p:cNvPr id="145" name="Picture 144" descr="IRAP logo">
              <a:hlinkClick r:id="rId29"/>
            </p:cNvPr>
            <p:cNvPicPr/>
            <p:nvPr/>
          </p:nvPicPr>
          <p:blipFill>
            <a:blip r:embed="rId3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816800" y="5594239"/>
              <a:ext cx="801948" cy="494794"/>
            </a:xfrm>
            <a:prstGeom prst="rect">
              <a:avLst/>
            </a:prstGeom>
            <a:noFill/>
            <a:ln>
              <a:noFill/>
            </a:ln>
          </p:spPr>
        </p:pic>
        <p:pic>
          <p:nvPicPr>
            <p:cNvPr id="146" name="Picture 145"/>
            <p:cNvPicPr>
              <a:picLocks noChangeAspect="1"/>
            </p:cNvPicPr>
            <p:nvPr/>
          </p:nvPicPr>
          <p:blipFill>
            <a:blip r:embed="rId31" cstate="print">
              <a:extLst>
                <a:ext uri="{28A0092B-C50C-407E-A947-70E740481C1C}">
                  <a14:useLocalDpi xmlns:a14="http://schemas.microsoft.com/office/drawing/2010/main" val="0"/>
                </a:ext>
              </a:extLst>
            </a:blip>
            <a:stretch>
              <a:fillRect/>
            </a:stretch>
          </p:blipFill>
          <p:spPr>
            <a:xfrm>
              <a:off x="1951729" y="5721071"/>
              <a:ext cx="605578" cy="241124"/>
            </a:xfrm>
            <a:prstGeom prst="rect">
              <a:avLst/>
            </a:prstGeom>
          </p:spPr>
        </p:pic>
        <p:pic>
          <p:nvPicPr>
            <p:cNvPr id="147" name="Picture 146" descr="FISC : The Center for Financial Industry Infomation System">
              <a:hlinkClick r:id="rId32" tooltip="&quot;FISC HOME&quot;"/>
            </p:cNvPr>
            <p:cNvPicPr/>
            <p:nvPr/>
          </p:nvPicPr>
          <p:blipFill rotWithShape="1">
            <a:blip r:embed="rId33">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9694759" y="5676818"/>
              <a:ext cx="936132" cy="375826"/>
            </a:xfrm>
            <a:prstGeom prst="rect">
              <a:avLst/>
            </a:prstGeom>
            <a:noFill/>
            <a:ln>
              <a:noFill/>
            </a:ln>
          </p:spPr>
        </p:pic>
        <p:sp>
          <p:nvSpPr>
            <p:cNvPr id="148" name="Rectangle 147"/>
            <p:cNvSpPr/>
            <p:nvPr/>
          </p:nvSpPr>
          <p:spPr>
            <a:xfrm>
              <a:off x="9488794" y="6188544"/>
              <a:ext cx="1358760" cy="417229"/>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Japan</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Financial Services</a:t>
              </a:r>
            </a:p>
          </p:txBody>
        </p:sp>
        <p:pic>
          <p:nvPicPr>
            <p:cNvPr id="149" name="Picture 8" descr="image002"/>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4771422" y="5537784"/>
              <a:ext cx="626294" cy="607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Rectangle 149"/>
            <p:cNvSpPr/>
            <p:nvPr/>
          </p:nvSpPr>
          <p:spPr>
            <a:xfrm>
              <a:off x="3304473" y="6188544"/>
              <a:ext cx="1557243" cy="578842"/>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China Multi</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Layer Protection Scheme</a:t>
              </a:r>
            </a:p>
          </p:txBody>
        </p:sp>
        <p:sp>
          <p:nvSpPr>
            <p:cNvPr id="151" name="Rectangle 150"/>
            <p:cNvSpPr/>
            <p:nvPr/>
          </p:nvSpPr>
          <p:spPr>
            <a:xfrm>
              <a:off x="5545268" y="6188544"/>
              <a:ext cx="855103" cy="417229"/>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China</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CCCPPF</a:t>
              </a:r>
            </a:p>
          </p:txBody>
        </p:sp>
        <p:sp>
          <p:nvSpPr>
            <p:cNvPr id="152" name="Rectangle 151"/>
            <p:cNvSpPr/>
            <p:nvPr/>
          </p:nvSpPr>
          <p:spPr>
            <a:xfrm>
              <a:off x="8506806" y="6188544"/>
              <a:ext cx="1300338" cy="578760"/>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 New </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Zealand </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GCIO</a:t>
              </a:r>
            </a:p>
          </p:txBody>
        </p:sp>
        <p:sp>
          <p:nvSpPr>
            <p:cNvPr id="153" name="Rectangle 152"/>
            <p:cNvSpPr/>
            <p:nvPr/>
          </p:nvSpPr>
          <p:spPr>
            <a:xfrm>
              <a:off x="4624808" y="6188544"/>
              <a:ext cx="895270" cy="417229"/>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China</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GB 18030</a:t>
              </a:r>
            </a:p>
          </p:txBody>
        </p:sp>
        <p:pic>
          <p:nvPicPr>
            <p:cNvPr id="154" name="Picture 153"/>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821277" y="5563136"/>
              <a:ext cx="828376" cy="556996"/>
            </a:xfrm>
            <a:prstGeom prst="rect">
              <a:avLst/>
            </a:prstGeom>
          </p:spPr>
        </p:pic>
        <p:sp>
          <p:nvSpPr>
            <p:cNvPr id="155" name="Rectangle 154"/>
            <p:cNvSpPr/>
            <p:nvPr/>
          </p:nvSpPr>
          <p:spPr>
            <a:xfrm>
              <a:off x="1829882" y="6188544"/>
              <a:ext cx="849268" cy="417229"/>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EU Safe Harbor</a:t>
              </a:r>
            </a:p>
          </p:txBody>
        </p:sp>
        <p:sp>
          <p:nvSpPr>
            <p:cNvPr id="156" name="Rectangle 155"/>
            <p:cNvSpPr/>
            <p:nvPr/>
          </p:nvSpPr>
          <p:spPr>
            <a:xfrm>
              <a:off x="10508381" y="6188544"/>
              <a:ext cx="1358760" cy="417229"/>
            </a:xfrm>
            <a:prstGeom prst="rect">
              <a:avLst/>
            </a:prstGeom>
          </p:spPr>
          <p:txBody>
            <a:bodyPr wrap="square">
              <a:spAutoFit/>
            </a:bodyPr>
            <a:lstStyle/>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ENISA</a:t>
              </a:r>
            </a:p>
            <a:p>
              <a:pPr algn="ctr" defTabSz="570745" eaLnBrk="0" fontAlgn="ctr" hangingPunct="0">
                <a:spcBef>
                  <a:spcPct val="0"/>
                </a:spcBef>
                <a:spcAft>
                  <a:spcPct val="0"/>
                </a:spcAft>
              </a:pPr>
              <a:r>
                <a:rPr lang="en-US" sz="1029">
                  <a:gradFill>
                    <a:gsLst>
                      <a:gs pos="83000">
                        <a:srgbClr val="505050"/>
                      </a:gs>
                      <a:gs pos="100000">
                        <a:srgbClr val="505050"/>
                      </a:gs>
                    </a:gsLst>
                    <a:lin ang="5400000" scaled="1"/>
                  </a:gradFill>
                  <a:ea typeface="MS PGothic" panose="020B0600070205080204" pitchFamily="34" charset="-128"/>
                </a:rPr>
                <a:t>IAF</a:t>
              </a:r>
            </a:p>
          </p:txBody>
        </p:sp>
        <p:pic>
          <p:nvPicPr>
            <p:cNvPr id="157" name="Picture 156"/>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10938127" y="5532619"/>
              <a:ext cx="657182" cy="601962"/>
            </a:xfrm>
            <a:prstGeom prst="rect">
              <a:avLst/>
            </a:prstGeom>
          </p:spPr>
        </p:pic>
      </p:grpSp>
      <p:sp>
        <p:nvSpPr>
          <p:cNvPr id="89" name="Title 3">
            <a:extLst>
              <a:ext uri="{FF2B5EF4-FFF2-40B4-BE49-F238E27FC236}">
                <a16:creationId xmlns:a16="http://schemas.microsoft.com/office/drawing/2014/main" id="{E7034779-9DE2-47A4-B6A4-33409D54B3B0}"/>
              </a:ext>
            </a:extLst>
          </p:cNvPr>
          <p:cNvSpPr txBox="1">
            <a:spLocks/>
          </p:cNvSpPr>
          <p:nvPr/>
        </p:nvSpPr>
        <p:spPr>
          <a:xfrm>
            <a:off x="1189751" y="295730"/>
            <a:ext cx="1097360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lang="en-US" sz="4799"/>
          </a:p>
        </p:txBody>
      </p:sp>
      <p:sp>
        <p:nvSpPr>
          <p:cNvPr id="90" name="Oval 89">
            <a:extLst>
              <a:ext uri="{FF2B5EF4-FFF2-40B4-BE49-F238E27FC236}">
                <a16:creationId xmlns:a16="http://schemas.microsoft.com/office/drawing/2014/main" id="{D5B0D0C6-3741-48CA-8E36-E3D0122D4AF5}"/>
              </a:ext>
            </a:extLst>
          </p:cNvPr>
          <p:cNvSpPr/>
          <p:nvPr/>
        </p:nvSpPr>
        <p:spPr bwMode="auto">
          <a:xfrm>
            <a:off x="275481" y="297317"/>
            <a:ext cx="787242" cy="787242"/>
          </a:xfrm>
          <a:prstGeom prst="ellipse">
            <a:avLst/>
          </a:prstGeom>
          <a:solidFill>
            <a:srgbClr val="0070C0"/>
          </a:solidFill>
          <a:ln w="19050" cap="flat" cmpd="sng" algn="ctr">
            <a:noFill/>
            <a:prstDash val="solid"/>
            <a:headEnd type="none"/>
            <a:tailEnd type="none"/>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a:gradFill>
                <a:gsLst>
                  <a:gs pos="0">
                    <a:srgbClr val="FFFFFF"/>
                  </a:gs>
                  <a:gs pos="100000">
                    <a:srgbClr val="FFFFFF"/>
                  </a:gs>
                </a:gsLst>
                <a:lin ang="5400000" scaled="0"/>
              </a:gradFill>
              <a:cs typeface="Segoe UI" pitchFamily="34" charset="0"/>
            </a:endParaRPr>
          </a:p>
        </p:txBody>
      </p:sp>
      <p:sp>
        <p:nvSpPr>
          <p:cNvPr id="91" name="Commitments_EC4D">
            <a:extLst>
              <a:ext uri="{FF2B5EF4-FFF2-40B4-BE49-F238E27FC236}">
                <a16:creationId xmlns:a16="http://schemas.microsoft.com/office/drawing/2014/main" id="{0D2AD4E1-3C9C-4A9E-8EAA-68C2540BC690}"/>
              </a:ext>
            </a:extLst>
          </p:cNvPr>
          <p:cNvSpPr>
            <a:spLocks noChangeAspect="1" noEditPoints="1"/>
          </p:cNvSpPr>
          <p:nvPr/>
        </p:nvSpPr>
        <p:spPr bwMode="auto">
          <a:xfrm>
            <a:off x="446385" y="482113"/>
            <a:ext cx="445434" cy="417652"/>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5D0CDC60-E5C8-40AD-AD1F-3D3B4252EBCE}"/>
              </a:ext>
            </a:extLst>
          </p:cNvPr>
          <p:cNvSpPr>
            <a:spLocks noGrp="1"/>
          </p:cNvSpPr>
          <p:nvPr>
            <p:ph type="title"/>
          </p:nvPr>
        </p:nvSpPr>
        <p:spPr>
          <a:xfrm>
            <a:off x="1120091" y="313793"/>
            <a:ext cx="10516793" cy="917575"/>
          </a:xfrm>
        </p:spPr>
        <p:txBody>
          <a:bodyPr/>
          <a:lstStyle/>
          <a:p>
            <a:r>
              <a:rPr lang="es-ES"/>
              <a:t>Cumplimiento: la mayor cartera en la industria.</a:t>
            </a:r>
            <a:endParaRPr lang="en-US"/>
          </a:p>
        </p:txBody>
      </p:sp>
    </p:spTree>
    <p:extLst>
      <p:ext uri="{BB962C8B-B14F-4D97-AF65-F5344CB8AC3E}">
        <p14:creationId xmlns:p14="http://schemas.microsoft.com/office/powerpoint/2010/main" val="36319237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F66FF8-2A3A-491F-BA92-5FCD8A6452BF}"/>
              </a:ext>
            </a:extLst>
          </p:cNvPr>
          <p:cNvSpPr>
            <a:spLocks noGrp="1"/>
          </p:cNvSpPr>
          <p:nvPr>
            <p:ph type="title"/>
          </p:nvPr>
        </p:nvSpPr>
        <p:spPr/>
        <p:txBody>
          <a:bodyPr/>
          <a:lstStyle/>
          <a:p>
            <a:r>
              <a:rPr lang="es-CO"/>
              <a:t>Asegure su éxito. </a:t>
            </a:r>
            <a:r>
              <a:rPr lang="es-CO" sz="2400"/>
              <a:t>Alliance Trusted  Advisor Program.</a:t>
            </a:r>
            <a:endParaRPr lang="en-US"/>
          </a:p>
        </p:txBody>
      </p:sp>
      <p:sp>
        <p:nvSpPr>
          <p:cNvPr id="5" name="Oval 4">
            <a:extLst>
              <a:ext uri="{FF2B5EF4-FFF2-40B4-BE49-F238E27FC236}">
                <a16:creationId xmlns:a16="http://schemas.microsoft.com/office/drawing/2014/main" id="{7DC79322-E155-48F1-8E16-8D93E80D38D6}"/>
              </a:ext>
              <a:ext uri="{C183D7F6-B498-43B3-948B-1728B52AA6E4}">
                <adec:decorative xmlns:adec="http://schemas.microsoft.com/office/drawing/2017/decorative" val="1"/>
              </a:ext>
            </a:extLst>
          </p:cNvPr>
          <p:cNvSpPr/>
          <p:nvPr/>
        </p:nvSpPr>
        <p:spPr bwMode="auto">
          <a:xfrm>
            <a:off x="4056131" y="1555526"/>
            <a:ext cx="4519475" cy="4519475"/>
          </a:xfrm>
          <a:prstGeom prst="ellipse">
            <a:avLst/>
          </a:prstGeom>
          <a:noFill/>
          <a:ln w="15875">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nvGrpSpPr>
          <p:cNvPr id="24" name="Group 23">
            <a:extLst>
              <a:ext uri="{FF2B5EF4-FFF2-40B4-BE49-F238E27FC236}">
                <a16:creationId xmlns:a16="http://schemas.microsoft.com/office/drawing/2014/main" id="{916FD833-5E5C-498C-8EED-F196F1D36EFE}"/>
              </a:ext>
              <a:ext uri="{C183D7F6-B498-43B3-948B-1728B52AA6E4}">
                <adec:decorative xmlns:adec="http://schemas.microsoft.com/office/drawing/2017/decorative" val="1"/>
              </a:ext>
            </a:extLst>
          </p:cNvPr>
          <p:cNvGrpSpPr/>
          <p:nvPr/>
        </p:nvGrpSpPr>
        <p:grpSpPr>
          <a:xfrm>
            <a:off x="4660726" y="2972711"/>
            <a:ext cx="3310287" cy="1685107"/>
            <a:chOff x="4472882" y="2898175"/>
            <a:chExt cx="3376665" cy="1718897"/>
          </a:xfrm>
        </p:grpSpPr>
        <p:sp>
          <p:nvSpPr>
            <p:cNvPr id="25" name="Business Trans large">
              <a:extLst>
                <a:ext uri="{FF2B5EF4-FFF2-40B4-BE49-F238E27FC236}">
                  <a16:creationId xmlns:a16="http://schemas.microsoft.com/office/drawing/2014/main" id="{2CD03AF8-A42D-4265-841D-677CF2D0243D}"/>
                </a:ext>
              </a:extLst>
            </p:cNvPr>
            <p:cNvSpPr txBox="1"/>
            <p:nvPr/>
          </p:nvSpPr>
          <p:spPr>
            <a:xfrm>
              <a:off x="4472882" y="3228293"/>
              <a:ext cx="3376665" cy="1058660"/>
            </a:xfrm>
            <a:prstGeom prst="rect">
              <a:avLst/>
            </a:prstGeom>
            <a:noFill/>
            <a:ln w="25400">
              <a:noFill/>
              <a:miter lim="800000"/>
            </a:ln>
          </p:spPr>
          <p:txBody>
            <a:bodyPr wrap="square" lIns="0" tIns="0" rIns="0" bIns="0" rtlCol="0" anchor="ctr">
              <a:noAutofit/>
            </a:bodyPr>
            <a:lstStyle/>
            <a:p>
              <a:pPr algn="ctr" defTabSz="914016">
                <a:lnSpc>
                  <a:spcPct val="90000"/>
                </a:lnSpc>
                <a:spcBef>
                  <a:spcPts val="784"/>
                </a:spcBef>
                <a:defRPr/>
              </a:pPr>
              <a:r>
                <a:rPr lang="en-US" sz="2353" spc="10">
                  <a:ln w="3175">
                    <a:noFill/>
                  </a:ln>
                  <a:solidFill>
                    <a:srgbClr val="0078D7"/>
                  </a:solidFill>
                  <a:cs typeface="Segoe UI Semilight" panose="020B0402040204020203" pitchFamily="34" charset="0"/>
                </a:rPr>
                <a:t>Tech</a:t>
              </a:r>
            </a:p>
          </p:txBody>
        </p:sp>
        <p:grpSp>
          <p:nvGrpSpPr>
            <p:cNvPr id="26" name="Group 25">
              <a:extLst>
                <a:ext uri="{FF2B5EF4-FFF2-40B4-BE49-F238E27FC236}">
                  <a16:creationId xmlns:a16="http://schemas.microsoft.com/office/drawing/2014/main" id="{FDCCC534-5302-4D6B-A124-2A0A1474A37E}"/>
                </a:ext>
              </a:extLst>
            </p:cNvPr>
            <p:cNvGrpSpPr/>
            <p:nvPr/>
          </p:nvGrpSpPr>
          <p:grpSpPr>
            <a:xfrm>
              <a:off x="5404710" y="2898175"/>
              <a:ext cx="1513009" cy="1718897"/>
              <a:chOff x="13906501" y="3922655"/>
              <a:chExt cx="619125" cy="703377"/>
            </a:xfrm>
          </p:grpSpPr>
          <p:sp>
            <p:nvSpPr>
              <p:cNvPr id="27" name="Freeform 17">
                <a:extLst>
                  <a:ext uri="{FF2B5EF4-FFF2-40B4-BE49-F238E27FC236}">
                    <a16:creationId xmlns:a16="http://schemas.microsoft.com/office/drawing/2014/main" id="{9CADBCEA-1921-4FAE-BFB1-9D24D4C43353}"/>
                  </a:ext>
                </a:extLst>
              </p:cNvPr>
              <p:cNvSpPr>
                <a:spLocks/>
              </p:cNvSpPr>
              <p:nvPr/>
            </p:nvSpPr>
            <p:spPr bwMode="auto">
              <a:xfrm>
                <a:off x="14216063" y="3986213"/>
                <a:ext cx="309563" cy="595312"/>
              </a:xfrm>
              <a:custGeom>
                <a:avLst/>
                <a:gdLst>
                  <a:gd name="T0" fmla="*/ 29 w 81"/>
                  <a:gd name="T1" fmla="*/ 0 h 157"/>
                  <a:gd name="T2" fmla="*/ 81 w 81"/>
                  <a:gd name="T3" fmla="*/ 76 h 157"/>
                  <a:gd name="T4" fmla="*/ 0 w 81"/>
                  <a:gd name="T5" fmla="*/ 157 h 157"/>
                </a:gdLst>
                <a:ahLst/>
                <a:cxnLst>
                  <a:cxn ang="0">
                    <a:pos x="T0" y="T1"/>
                  </a:cxn>
                  <a:cxn ang="0">
                    <a:pos x="T2" y="T3"/>
                  </a:cxn>
                  <a:cxn ang="0">
                    <a:pos x="T4" y="T5"/>
                  </a:cxn>
                </a:cxnLst>
                <a:rect l="0" t="0" r="r" b="b"/>
                <a:pathLst>
                  <a:path w="81" h="157">
                    <a:moveTo>
                      <a:pt x="29" y="0"/>
                    </a:moveTo>
                    <a:cubicBezTo>
                      <a:pt x="59" y="12"/>
                      <a:pt x="81" y="41"/>
                      <a:pt x="81" y="76"/>
                    </a:cubicBezTo>
                    <a:cubicBezTo>
                      <a:pt x="81" y="121"/>
                      <a:pt x="45" y="157"/>
                      <a:pt x="0" y="157"/>
                    </a:cubicBez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28" name="Freeform 18">
                <a:extLst>
                  <a:ext uri="{FF2B5EF4-FFF2-40B4-BE49-F238E27FC236}">
                    <a16:creationId xmlns:a16="http://schemas.microsoft.com/office/drawing/2014/main" id="{274AEF39-62E1-4F35-AFD9-F77FCE551A6A}"/>
                  </a:ext>
                </a:extLst>
              </p:cNvPr>
              <p:cNvSpPr>
                <a:spLocks/>
              </p:cNvSpPr>
              <p:nvPr/>
            </p:nvSpPr>
            <p:spPr bwMode="auto">
              <a:xfrm>
                <a:off x="13906501" y="3967163"/>
                <a:ext cx="309563" cy="596900"/>
              </a:xfrm>
              <a:custGeom>
                <a:avLst/>
                <a:gdLst>
                  <a:gd name="T0" fmla="*/ 52 w 81"/>
                  <a:gd name="T1" fmla="*/ 157 h 157"/>
                  <a:gd name="T2" fmla="*/ 0 w 81"/>
                  <a:gd name="T3" fmla="*/ 81 h 157"/>
                  <a:gd name="T4" fmla="*/ 81 w 81"/>
                  <a:gd name="T5" fmla="*/ 0 h 157"/>
                </a:gdLst>
                <a:ahLst/>
                <a:cxnLst>
                  <a:cxn ang="0">
                    <a:pos x="T0" y="T1"/>
                  </a:cxn>
                  <a:cxn ang="0">
                    <a:pos x="T2" y="T3"/>
                  </a:cxn>
                  <a:cxn ang="0">
                    <a:pos x="T4" y="T5"/>
                  </a:cxn>
                </a:cxnLst>
                <a:rect l="0" t="0" r="r" b="b"/>
                <a:pathLst>
                  <a:path w="81" h="157">
                    <a:moveTo>
                      <a:pt x="52" y="157"/>
                    </a:moveTo>
                    <a:cubicBezTo>
                      <a:pt x="21" y="145"/>
                      <a:pt x="0" y="116"/>
                      <a:pt x="0" y="81"/>
                    </a:cubicBezTo>
                    <a:cubicBezTo>
                      <a:pt x="0" y="36"/>
                      <a:pt x="36" y="0"/>
                      <a:pt x="81" y="0"/>
                    </a:cubicBez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29" name="Line 19">
                <a:extLst>
                  <a:ext uri="{FF2B5EF4-FFF2-40B4-BE49-F238E27FC236}">
                    <a16:creationId xmlns:a16="http://schemas.microsoft.com/office/drawing/2014/main" id="{0EF69B14-10CF-4668-AE90-5214B8CC8BD2}"/>
                  </a:ext>
                </a:extLst>
              </p:cNvPr>
              <p:cNvSpPr>
                <a:spLocks noChangeShapeType="1"/>
              </p:cNvSpPr>
              <p:nvPr/>
            </p:nvSpPr>
            <p:spPr bwMode="auto">
              <a:xfrm>
                <a:off x="14216063" y="4221163"/>
                <a:ext cx="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30" name="Freeform 20">
                <a:extLst>
                  <a:ext uri="{FF2B5EF4-FFF2-40B4-BE49-F238E27FC236}">
                    <a16:creationId xmlns:a16="http://schemas.microsoft.com/office/drawing/2014/main" id="{B85D31B1-D40E-4FD5-94EB-BBABFDE34D6F}"/>
                  </a:ext>
                </a:extLst>
              </p:cNvPr>
              <p:cNvSpPr>
                <a:spLocks/>
              </p:cNvSpPr>
              <p:nvPr/>
            </p:nvSpPr>
            <p:spPr bwMode="auto">
              <a:xfrm>
                <a:off x="14214339" y="3922655"/>
                <a:ext cx="41550" cy="87427"/>
              </a:xfrm>
              <a:custGeom>
                <a:avLst/>
                <a:gdLst>
                  <a:gd name="T0" fmla="*/ 0 w 48"/>
                  <a:gd name="T1" fmla="*/ 101 h 101"/>
                  <a:gd name="T2" fmla="*/ 48 w 48"/>
                  <a:gd name="T3" fmla="*/ 51 h 101"/>
                  <a:gd name="T4" fmla="*/ 0 w 48"/>
                  <a:gd name="T5" fmla="*/ 0 h 101"/>
                </a:gdLst>
                <a:ahLst/>
                <a:cxnLst>
                  <a:cxn ang="0">
                    <a:pos x="T0" y="T1"/>
                  </a:cxn>
                  <a:cxn ang="0">
                    <a:pos x="T2" y="T3"/>
                  </a:cxn>
                  <a:cxn ang="0">
                    <a:pos x="T4" y="T5"/>
                  </a:cxn>
                </a:cxnLst>
                <a:rect l="0" t="0" r="r" b="b"/>
                <a:pathLst>
                  <a:path w="48" h="101">
                    <a:moveTo>
                      <a:pt x="0" y="101"/>
                    </a:moveTo>
                    <a:lnTo>
                      <a:pt x="48" y="51"/>
                    </a:lnTo>
                    <a:lnTo>
                      <a:pt x="0" y="0"/>
                    </a:ln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31" name="Line 21">
                <a:extLst>
                  <a:ext uri="{FF2B5EF4-FFF2-40B4-BE49-F238E27FC236}">
                    <a16:creationId xmlns:a16="http://schemas.microsoft.com/office/drawing/2014/main" id="{84A2EDF3-D329-4480-86A4-6146F91A126C}"/>
                  </a:ext>
                </a:extLst>
              </p:cNvPr>
              <p:cNvSpPr>
                <a:spLocks noChangeShapeType="1"/>
              </p:cNvSpPr>
              <p:nvPr/>
            </p:nvSpPr>
            <p:spPr bwMode="auto">
              <a:xfrm>
                <a:off x="14216063" y="3967163"/>
                <a:ext cx="3810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32" name="Freeform 22">
                <a:extLst>
                  <a:ext uri="{FF2B5EF4-FFF2-40B4-BE49-F238E27FC236}">
                    <a16:creationId xmlns:a16="http://schemas.microsoft.com/office/drawing/2014/main" id="{21035745-1781-456E-99B9-4BA49DB1E1DA}"/>
                  </a:ext>
                </a:extLst>
              </p:cNvPr>
              <p:cNvSpPr>
                <a:spLocks/>
              </p:cNvSpPr>
              <p:nvPr/>
            </p:nvSpPr>
            <p:spPr bwMode="auto">
              <a:xfrm>
                <a:off x="14177963" y="4538605"/>
                <a:ext cx="41550" cy="87427"/>
              </a:xfrm>
              <a:custGeom>
                <a:avLst/>
                <a:gdLst>
                  <a:gd name="T0" fmla="*/ 48 w 48"/>
                  <a:gd name="T1" fmla="*/ 0 h 101"/>
                  <a:gd name="T2" fmla="*/ 0 w 48"/>
                  <a:gd name="T3" fmla="*/ 50 h 101"/>
                  <a:gd name="T4" fmla="*/ 48 w 48"/>
                  <a:gd name="T5" fmla="*/ 101 h 101"/>
                </a:gdLst>
                <a:ahLst/>
                <a:cxnLst>
                  <a:cxn ang="0">
                    <a:pos x="T0" y="T1"/>
                  </a:cxn>
                  <a:cxn ang="0">
                    <a:pos x="T2" y="T3"/>
                  </a:cxn>
                  <a:cxn ang="0">
                    <a:pos x="T4" y="T5"/>
                  </a:cxn>
                </a:cxnLst>
                <a:rect l="0" t="0" r="r" b="b"/>
                <a:pathLst>
                  <a:path w="48" h="101">
                    <a:moveTo>
                      <a:pt x="48" y="0"/>
                    </a:moveTo>
                    <a:lnTo>
                      <a:pt x="0" y="50"/>
                    </a:lnTo>
                    <a:lnTo>
                      <a:pt x="48" y="101"/>
                    </a:ln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sp>
            <p:nvSpPr>
              <p:cNvPr id="33" name="Line 23">
                <a:extLst>
                  <a:ext uri="{FF2B5EF4-FFF2-40B4-BE49-F238E27FC236}">
                    <a16:creationId xmlns:a16="http://schemas.microsoft.com/office/drawing/2014/main" id="{A8D8F7A0-BF14-4E15-9F67-699A471099A0}"/>
                  </a:ext>
                </a:extLst>
              </p:cNvPr>
              <p:cNvSpPr>
                <a:spLocks noChangeShapeType="1"/>
              </p:cNvSpPr>
              <p:nvPr/>
            </p:nvSpPr>
            <p:spPr bwMode="auto">
              <a:xfrm flipH="1">
                <a:off x="14177963" y="4581525"/>
                <a:ext cx="3810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kern="0">
                  <a:solidFill>
                    <a:srgbClr val="FFFFFF"/>
                  </a:solidFill>
                  <a:ea typeface="MS PGothic" panose="020B0600070205080204" pitchFamily="34" charset="-128"/>
                </a:endParaRPr>
              </a:p>
            </p:txBody>
          </p:sp>
        </p:grpSp>
      </p:grpSp>
      <p:sp>
        <p:nvSpPr>
          <p:cNvPr id="38" name="Rectangle 37">
            <a:extLst>
              <a:ext uri="{FF2B5EF4-FFF2-40B4-BE49-F238E27FC236}">
                <a16:creationId xmlns:a16="http://schemas.microsoft.com/office/drawing/2014/main" id="{6061EA94-CADE-4612-9B54-C2FF3F35947F}"/>
              </a:ext>
            </a:extLst>
          </p:cNvPr>
          <p:cNvSpPr/>
          <p:nvPr/>
        </p:nvSpPr>
        <p:spPr>
          <a:xfrm>
            <a:off x="1217300" y="3319160"/>
            <a:ext cx="2109488" cy="919098"/>
          </a:xfrm>
          <a:prstGeom prst="rect">
            <a:avLst/>
          </a:prstGeom>
        </p:spPr>
        <p:txBody>
          <a:bodyPr wrap="none">
            <a:spAutoFit/>
          </a:bodyPr>
          <a:lstStyle/>
          <a:p>
            <a:pPr algn="ctr" defTabSz="914016">
              <a:spcBef>
                <a:spcPts val="784"/>
              </a:spcBef>
              <a:defRPr/>
            </a:pPr>
            <a:r>
              <a:rPr lang="en-US" sz="2353" spc="10" err="1">
                <a:ln w="3175">
                  <a:noFill/>
                </a:ln>
                <a:latin typeface="+mj-lt"/>
                <a:cs typeface="Segoe UI Semilight" panose="020B0402040204020203" pitchFamily="34" charset="0"/>
              </a:rPr>
              <a:t>Acelera</a:t>
            </a:r>
            <a:r>
              <a:rPr lang="en-US" sz="2353" spc="10">
                <a:ln w="3175">
                  <a:noFill/>
                </a:ln>
                <a:latin typeface="+mj-lt"/>
                <a:cs typeface="Segoe UI Semilight" panose="020B0402040204020203" pitchFamily="34" charset="0"/>
              </a:rPr>
              <a:t> la </a:t>
            </a:r>
          </a:p>
          <a:p>
            <a:pPr algn="ctr" defTabSz="914016">
              <a:spcBef>
                <a:spcPts val="784"/>
              </a:spcBef>
              <a:defRPr/>
            </a:pPr>
            <a:r>
              <a:rPr lang="en-US" sz="2353" spc="10" err="1">
                <a:ln w="3175">
                  <a:noFill/>
                </a:ln>
                <a:latin typeface="+mj-lt"/>
                <a:cs typeface="Segoe UI Semilight" panose="020B0402040204020203" pitchFamily="34" charset="0"/>
              </a:rPr>
              <a:t>productividad</a:t>
            </a:r>
            <a:endParaRPr lang="en-US" sz="2353" spc="10">
              <a:ln w="3175">
                <a:noFill/>
              </a:ln>
              <a:latin typeface="+mj-lt"/>
              <a:cs typeface="Segoe UI Semilight" panose="020B0402040204020203" pitchFamily="34" charset="0"/>
            </a:endParaRPr>
          </a:p>
        </p:txBody>
      </p:sp>
      <p:sp>
        <p:nvSpPr>
          <p:cNvPr id="39" name="Rectangle 38">
            <a:extLst>
              <a:ext uri="{FF2B5EF4-FFF2-40B4-BE49-F238E27FC236}">
                <a16:creationId xmlns:a16="http://schemas.microsoft.com/office/drawing/2014/main" id="{F6C09323-0A2E-4FBD-AC20-BB2EDC05B673}"/>
              </a:ext>
            </a:extLst>
          </p:cNvPr>
          <p:cNvSpPr/>
          <p:nvPr/>
        </p:nvSpPr>
        <p:spPr>
          <a:xfrm>
            <a:off x="9315954" y="3351871"/>
            <a:ext cx="1829603" cy="919098"/>
          </a:xfrm>
          <a:prstGeom prst="rect">
            <a:avLst/>
          </a:prstGeom>
        </p:spPr>
        <p:txBody>
          <a:bodyPr wrap="none">
            <a:spAutoFit/>
          </a:bodyPr>
          <a:lstStyle/>
          <a:p>
            <a:pPr algn="ctr" defTabSz="914016">
              <a:spcBef>
                <a:spcPts val="784"/>
              </a:spcBef>
              <a:defRPr/>
            </a:pPr>
            <a:r>
              <a:rPr lang="en-US" sz="2353" spc="10" err="1">
                <a:ln w="3175">
                  <a:noFill/>
                </a:ln>
                <a:latin typeface="+mj-lt"/>
                <a:cs typeface="Segoe UI Semilight" panose="020B0402040204020203" pitchFamily="34" charset="0"/>
              </a:rPr>
              <a:t>Incrementa</a:t>
            </a:r>
            <a:r>
              <a:rPr lang="en-US" sz="2353" spc="10">
                <a:ln w="3175">
                  <a:noFill/>
                </a:ln>
                <a:latin typeface="+mj-lt"/>
                <a:cs typeface="Segoe UI Semilight" panose="020B0402040204020203" pitchFamily="34" charset="0"/>
              </a:rPr>
              <a:t> </a:t>
            </a:r>
          </a:p>
          <a:p>
            <a:pPr algn="ctr" defTabSz="914016">
              <a:spcBef>
                <a:spcPts val="784"/>
              </a:spcBef>
              <a:defRPr/>
            </a:pPr>
            <a:r>
              <a:rPr lang="en-US" sz="2353" spc="10">
                <a:ln w="3175">
                  <a:noFill/>
                </a:ln>
                <a:latin typeface="+mj-lt"/>
                <a:cs typeface="Segoe UI Semilight" panose="020B0402040204020203" pitchFamily="34" charset="0"/>
              </a:rPr>
              <a:t>los </a:t>
            </a:r>
            <a:r>
              <a:rPr lang="en-US" sz="2353" spc="10" err="1">
                <a:ln w="3175">
                  <a:noFill/>
                </a:ln>
                <a:latin typeface="+mj-lt"/>
                <a:cs typeface="Segoe UI Semilight" panose="020B0402040204020203" pitchFamily="34" charset="0"/>
              </a:rPr>
              <a:t>ingresos</a:t>
            </a:r>
            <a:endParaRPr lang="en-US" sz="2353" spc="10">
              <a:ln w="3175">
                <a:noFill/>
              </a:ln>
              <a:latin typeface="+mj-lt"/>
              <a:cs typeface="Segoe UI Semilight" panose="020B0402040204020203" pitchFamily="34" charset="0"/>
            </a:endParaRPr>
          </a:p>
        </p:txBody>
      </p:sp>
      <p:sp>
        <p:nvSpPr>
          <p:cNvPr id="23" name="Rectangle 22">
            <a:extLst>
              <a:ext uri="{FF2B5EF4-FFF2-40B4-BE49-F238E27FC236}">
                <a16:creationId xmlns:a16="http://schemas.microsoft.com/office/drawing/2014/main" id="{81752A87-227E-4101-94BD-8D14C0077C37}"/>
              </a:ext>
            </a:extLst>
          </p:cNvPr>
          <p:cNvSpPr/>
          <p:nvPr/>
        </p:nvSpPr>
        <p:spPr>
          <a:xfrm>
            <a:off x="8454434" y="5201545"/>
            <a:ext cx="3883243" cy="919098"/>
          </a:xfrm>
          <a:prstGeom prst="rect">
            <a:avLst/>
          </a:prstGeom>
        </p:spPr>
        <p:txBody>
          <a:bodyPr wrap="none">
            <a:spAutoFit/>
          </a:bodyPr>
          <a:lstStyle/>
          <a:p>
            <a:pPr algn="ctr" defTabSz="914016">
              <a:spcBef>
                <a:spcPts val="784"/>
              </a:spcBef>
              <a:defRPr/>
            </a:pPr>
            <a:r>
              <a:rPr lang="en-US" sz="2353" spc="10" err="1">
                <a:ln w="3175">
                  <a:noFill/>
                </a:ln>
                <a:cs typeface="Segoe UI Semilight" panose="020B0402040204020203" pitchFamily="34" charset="0"/>
              </a:rPr>
              <a:t>Obtén</a:t>
            </a:r>
            <a:r>
              <a:rPr lang="en-US" sz="2353" spc="10">
                <a:ln w="3175">
                  <a:noFill/>
                </a:ln>
                <a:cs typeface="Segoe UI Semilight" panose="020B0402040204020203" pitchFamily="34" charset="0"/>
              </a:rPr>
              <a:t> el soporte de Grado </a:t>
            </a:r>
          </a:p>
          <a:p>
            <a:pPr algn="ctr" defTabSz="914016">
              <a:spcBef>
                <a:spcPts val="784"/>
              </a:spcBef>
              <a:defRPr/>
            </a:pPr>
            <a:r>
              <a:rPr lang="en-US" sz="2353" spc="10">
                <a:ln w="3175">
                  <a:noFill/>
                </a:ln>
                <a:cs typeface="Segoe UI Semilight" panose="020B0402040204020203" pitchFamily="34" charset="0"/>
              </a:rPr>
              <a:t>Empresarial para Partners </a:t>
            </a:r>
          </a:p>
        </p:txBody>
      </p:sp>
      <p:sp>
        <p:nvSpPr>
          <p:cNvPr id="22" name="Rectangle 21">
            <a:extLst>
              <a:ext uri="{FF2B5EF4-FFF2-40B4-BE49-F238E27FC236}">
                <a16:creationId xmlns:a16="http://schemas.microsoft.com/office/drawing/2014/main" id="{7A8A15C5-B7F1-4597-A5F5-7AC33920BA22}"/>
              </a:ext>
            </a:extLst>
          </p:cNvPr>
          <p:cNvSpPr/>
          <p:nvPr/>
        </p:nvSpPr>
        <p:spPr>
          <a:xfrm>
            <a:off x="8683390" y="1703727"/>
            <a:ext cx="2889252" cy="919098"/>
          </a:xfrm>
          <a:prstGeom prst="rect">
            <a:avLst/>
          </a:prstGeom>
        </p:spPr>
        <p:txBody>
          <a:bodyPr wrap="none">
            <a:spAutoFit/>
          </a:bodyPr>
          <a:lstStyle/>
          <a:p>
            <a:pPr algn="ctr" defTabSz="914016">
              <a:spcBef>
                <a:spcPts val="784"/>
              </a:spcBef>
              <a:defRPr/>
            </a:pPr>
            <a:r>
              <a:rPr lang="en-US" sz="2353" spc="10" err="1">
                <a:ln w="3175">
                  <a:noFill/>
                </a:ln>
                <a:cs typeface="Segoe UI Semilight" panose="020B0402040204020203" pitchFamily="34" charset="0"/>
              </a:rPr>
              <a:t>Aumenta</a:t>
            </a:r>
            <a:r>
              <a:rPr lang="en-US" sz="2353" spc="10">
                <a:ln w="3175">
                  <a:noFill/>
                </a:ln>
                <a:cs typeface="Segoe UI Semilight" panose="020B0402040204020203" pitchFamily="34" charset="0"/>
              </a:rPr>
              <a:t> el </a:t>
            </a:r>
            <a:r>
              <a:rPr lang="en-US" sz="2353" spc="10" err="1">
                <a:ln w="3175">
                  <a:noFill/>
                </a:ln>
                <a:cs typeface="Segoe UI Semilight" panose="020B0402040204020203" pitchFamily="34" charset="0"/>
              </a:rPr>
              <a:t>alcance</a:t>
            </a:r>
            <a:r>
              <a:rPr lang="en-US" sz="2353" spc="10">
                <a:ln w="3175">
                  <a:noFill/>
                </a:ln>
                <a:cs typeface="Segoe UI Semilight" panose="020B0402040204020203" pitchFamily="34" charset="0"/>
              </a:rPr>
              <a:t> </a:t>
            </a:r>
          </a:p>
          <a:p>
            <a:pPr algn="ctr" defTabSz="914016">
              <a:spcBef>
                <a:spcPts val="784"/>
              </a:spcBef>
              <a:defRPr/>
            </a:pPr>
            <a:r>
              <a:rPr lang="en-US" sz="2353" spc="10" err="1">
                <a:ln w="3175">
                  <a:noFill/>
                </a:ln>
                <a:cs typeface="Segoe UI Semilight" panose="020B0402040204020203" pitchFamily="34" charset="0"/>
              </a:rPr>
              <a:t>comercial</a:t>
            </a:r>
            <a:endParaRPr lang="en-US" sz="2353" spc="10">
              <a:ln w="3175">
                <a:noFill/>
              </a:ln>
              <a:cs typeface="Segoe UI Semilight" panose="020B0402040204020203" pitchFamily="34" charset="0"/>
            </a:endParaRPr>
          </a:p>
        </p:txBody>
      </p:sp>
      <p:sp>
        <p:nvSpPr>
          <p:cNvPr id="21" name="Rectangle 20">
            <a:extLst>
              <a:ext uri="{FF2B5EF4-FFF2-40B4-BE49-F238E27FC236}">
                <a16:creationId xmlns:a16="http://schemas.microsoft.com/office/drawing/2014/main" id="{075832FC-01B9-47A2-8C16-68681F37ED84}"/>
              </a:ext>
            </a:extLst>
          </p:cNvPr>
          <p:cNvSpPr/>
          <p:nvPr/>
        </p:nvSpPr>
        <p:spPr>
          <a:xfrm>
            <a:off x="1335194" y="5207712"/>
            <a:ext cx="2273892" cy="919098"/>
          </a:xfrm>
          <a:prstGeom prst="rect">
            <a:avLst/>
          </a:prstGeom>
        </p:spPr>
        <p:txBody>
          <a:bodyPr wrap="none">
            <a:spAutoFit/>
          </a:bodyPr>
          <a:lstStyle/>
          <a:p>
            <a:pPr algn="ctr" defTabSz="914016">
              <a:spcBef>
                <a:spcPts val="784"/>
              </a:spcBef>
              <a:defRPr/>
            </a:pPr>
            <a:r>
              <a:rPr lang="en-US" sz="2353" spc="10">
                <a:ln w="3175">
                  <a:noFill/>
                </a:ln>
                <a:cs typeface="Segoe UI Semilight" panose="020B0402040204020203" pitchFamily="34" charset="0"/>
              </a:rPr>
              <a:t>7x Soluciones </a:t>
            </a:r>
          </a:p>
          <a:p>
            <a:pPr algn="ctr" defTabSz="914016">
              <a:spcBef>
                <a:spcPts val="784"/>
              </a:spcBef>
              <a:defRPr/>
            </a:pPr>
            <a:r>
              <a:rPr lang="en-US" sz="2353" spc="10" err="1">
                <a:ln w="3175">
                  <a:noFill/>
                </a:ln>
                <a:cs typeface="Segoe UI Semilight" panose="020B0402040204020203" pitchFamily="34" charset="0"/>
              </a:rPr>
              <a:t>más</a:t>
            </a:r>
            <a:r>
              <a:rPr lang="en-US" sz="2353" spc="10">
                <a:ln w="3175">
                  <a:noFill/>
                </a:ln>
                <a:cs typeface="Segoe UI Semilight" panose="020B0402040204020203" pitchFamily="34" charset="0"/>
              </a:rPr>
              <a:t> </a:t>
            </a:r>
            <a:r>
              <a:rPr lang="en-US" sz="2353" spc="10" err="1">
                <a:ln w="3175">
                  <a:noFill/>
                </a:ln>
                <a:cs typeface="Segoe UI Semilight" panose="020B0402040204020203" pitchFamily="34" charset="0"/>
              </a:rPr>
              <a:t>eficientes</a:t>
            </a:r>
            <a:r>
              <a:rPr lang="en-US" sz="2353" spc="10">
                <a:ln w="3175">
                  <a:noFill/>
                </a:ln>
                <a:cs typeface="Segoe UI Semilight" panose="020B0402040204020203" pitchFamily="34" charset="0"/>
              </a:rPr>
              <a:t>*.</a:t>
            </a:r>
          </a:p>
        </p:txBody>
      </p:sp>
      <p:sp>
        <p:nvSpPr>
          <p:cNvPr id="20" name="Rectangle 19">
            <a:extLst>
              <a:ext uri="{FF2B5EF4-FFF2-40B4-BE49-F238E27FC236}">
                <a16:creationId xmlns:a16="http://schemas.microsoft.com/office/drawing/2014/main" id="{A005ABE3-0CFB-4C21-880F-94F20C8A2865}"/>
              </a:ext>
            </a:extLst>
          </p:cNvPr>
          <p:cNvSpPr/>
          <p:nvPr/>
        </p:nvSpPr>
        <p:spPr>
          <a:xfrm>
            <a:off x="1021999" y="1776094"/>
            <a:ext cx="2900282" cy="919098"/>
          </a:xfrm>
          <a:prstGeom prst="rect">
            <a:avLst/>
          </a:prstGeom>
        </p:spPr>
        <p:txBody>
          <a:bodyPr wrap="none">
            <a:spAutoFit/>
          </a:bodyPr>
          <a:lstStyle/>
          <a:p>
            <a:pPr algn="ctr" defTabSz="914016">
              <a:spcBef>
                <a:spcPts val="784"/>
              </a:spcBef>
              <a:defRPr/>
            </a:pPr>
            <a:r>
              <a:rPr lang="en-US" sz="2353" spc="10" err="1">
                <a:ln w="3175">
                  <a:noFill/>
                </a:ln>
                <a:cs typeface="Segoe UI Semilight" panose="020B0402040204020203" pitchFamily="34" charset="0"/>
              </a:rPr>
              <a:t>Comisiones</a:t>
            </a:r>
            <a:r>
              <a:rPr lang="en-US" sz="2353" spc="10">
                <a:ln w="3175">
                  <a:noFill/>
                </a:ln>
                <a:cs typeface="Segoe UI Semilight" panose="020B0402040204020203" pitchFamily="34" charset="0"/>
              </a:rPr>
              <a:t> de </a:t>
            </a:r>
          </a:p>
          <a:p>
            <a:pPr algn="ctr" defTabSz="914016">
              <a:spcBef>
                <a:spcPts val="784"/>
              </a:spcBef>
              <a:defRPr/>
            </a:pPr>
            <a:r>
              <a:rPr lang="en-US" sz="2353" spc="10" err="1">
                <a:ln w="3175">
                  <a:noFill/>
                </a:ln>
                <a:cs typeface="Segoe UI Semilight" panose="020B0402040204020203" pitchFamily="34" charset="0"/>
              </a:rPr>
              <a:t>Ingresos</a:t>
            </a:r>
            <a:r>
              <a:rPr lang="en-US" sz="2353" spc="10">
                <a:ln w="3175">
                  <a:noFill/>
                </a:ln>
                <a:cs typeface="Segoe UI Semilight" panose="020B0402040204020203" pitchFamily="34" charset="0"/>
              </a:rPr>
              <a:t> </a:t>
            </a:r>
            <a:r>
              <a:rPr lang="en-US" sz="2353" spc="10" err="1">
                <a:ln w="3175">
                  <a:noFill/>
                </a:ln>
                <a:cs typeface="Segoe UI Semilight" panose="020B0402040204020203" pitchFamily="34" charset="0"/>
              </a:rPr>
              <a:t>recurrentes</a:t>
            </a:r>
            <a:endParaRPr lang="en-US" sz="2353" spc="10">
              <a:ln w="3175">
                <a:noFill/>
              </a:ln>
              <a:cs typeface="Segoe UI Semilight" panose="020B0402040204020203" pitchFamily="34" charset="0"/>
            </a:endParaRPr>
          </a:p>
        </p:txBody>
      </p:sp>
      <p:grpSp>
        <p:nvGrpSpPr>
          <p:cNvPr id="45" name="Group 44">
            <a:extLst>
              <a:ext uri="{FF2B5EF4-FFF2-40B4-BE49-F238E27FC236}">
                <a16:creationId xmlns:a16="http://schemas.microsoft.com/office/drawing/2014/main" id="{B144ED3E-9381-4006-A68F-FF4F8A6683FB}"/>
              </a:ext>
              <a:ext uri="{C183D7F6-B498-43B3-948B-1728B52AA6E4}">
                <adec:decorative xmlns:adec="http://schemas.microsoft.com/office/drawing/2017/decorative" val="1"/>
              </a:ext>
            </a:extLst>
          </p:cNvPr>
          <p:cNvGrpSpPr/>
          <p:nvPr/>
        </p:nvGrpSpPr>
        <p:grpSpPr>
          <a:xfrm>
            <a:off x="3648325" y="3422695"/>
            <a:ext cx="852106" cy="852106"/>
            <a:chOff x="3440179" y="3387107"/>
            <a:chExt cx="869193" cy="869193"/>
          </a:xfrm>
        </p:grpSpPr>
        <p:sp>
          <p:nvSpPr>
            <p:cNvPr id="47" name="Oval 46">
              <a:extLst>
                <a:ext uri="{FF2B5EF4-FFF2-40B4-BE49-F238E27FC236}">
                  <a16:creationId xmlns:a16="http://schemas.microsoft.com/office/drawing/2014/main" id="{E9D1D0A9-2539-416C-8EFC-9AFA0BD6D4D3}"/>
                </a:ext>
              </a:extLst>
            </p:cNvPr>
            <p:cNvSpPr>
              <a:spLocks noChangeAspect="1"/>
            </p:cNvSpPr>
            <p:nvPr/>
          </p:nvSpPr>
          <p:spPr bwMode="auto">
            <a:xfrm>
              <a:off x="3440179" y="3387107"/>
              <a:ext cx="869193" cy="869193"/>
            </a:xfrm>
            <a:prstGeom prst="ellipse">
              <a:avLst/>
            </a:prstGeom>
            <a:solidFill>
              <a:schemeClr val="bg1">
                <a:lumMod val="95000"/>
              </a:schemeClr>
            </a:solidFill>
            <a:ln w="19050"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a:solidFill>
                  <a:srgbClr val="0078D7"/>
                </a:solidFill>
                <a:latin typeface="Segoe UI Semilight"/>
                <a:ea typeface="Segoe UI" pitchFamily="34" charset="0"/>
                <a:cs typeface="Segoe UI" pitchFamily="34" charset="0"/>
              </a:endParaRPr>
            </a:p>
          </p:txBody>
        </p:sp>
        <p:sp>
          <p:nvSpPr>
            <p:cNvPr id="48" name="speedometer_2">
              <a:extLst>
                <a:ext uri="{FF2B5EF4-FFF2-40B4-BE49-F238E27FC236}">
                  <a16:creationId xmlns:a16="http://schemas.microsoft.com/office/drawing/2014/main" id="{B718141A-4899-40CD-A4D7-21BEED8E5AFD}"/>
                </a:ext>
              </a:extLst>
            </p:cNvPr>
            <p:cNvSpPr>
              <a:spLocks noChangeAspect="1" noEditPoints="1"/>
            </p:cNvSpPr>
            <p:nvPr/>
          </p:nvSpPr>
          <p:spPr bwMode="auto">
            <a:xfrm>
              <a:off x="3619307" y="3566235"/>
              <a:ext cx="510936" cy="510936"/>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9050" cap="rnd">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a:defRPr/>
              </a:pPr>
              <a:endParaRPr lang="en-US" kern="0">
                <a:solidFill>
                  <a:schemeClr val="tx2"/>
                </a:solidFill>
                <a:latin typeface="Segoe UI Semilight"/>
              </a:endParaRPr>
            </a:p>
          </p:txBody>
        </p:sp>
      </p:grpSp>
      <p:grpSp>
        <p:nvGrpSpPr>
          <p:cNvPr id="49" name="Group 48">
            <a:extLst>
              <a:ext uri="{FF2B5EF4-FFF2-40B4-BE49-F238E27FC236}">
                <a16:creationId xmlns:a16="http://schemas.microsoft.com/office/drawing/2014/main" id="{89D3924E-F365-4B20-B920-D431785B28EB}"/>
              </a:ext>
              <a:ext uri="{C183D7F6-B498-43B3-948B-1728B52AA6E4}">
                <adec:decorative xmlns:adec="http://schemas.microsoft.com/office/drawing/2017/decorative" val="1"/>
              </a:ext>
            </a:extLst>
          </p:cNvPr>
          <p:cNvGrpSpPr/>
          <p:nvPr/>
        </p:nvGrpSpPr>
        <p:grpSpPr>
          <a:xfrm>
            <a:off x="8153686" y="3319160"/>
            <a:ext cx="852106" cy="1037849"/>
            <a:chOff x="8035882" y="3281497"/>
            <a:chExt cx="869193" cy="1058660"/>
          </a:xfrm>
        </p:grpSpPr>
        <p:sp>
          <p:nvSpPr>
            <p:cNvPr id="50" name="Oval 49">
              <a:extLst>
                <a:ext uri="{FF2B5EF4-FFF2-40B4-BE49-F238E27FC236}">
                  <a16:creationId xmlns:a16="http://schemas.microsoft.com/office/drawing/2014/main" id="{9C04F600-F0CD-497E-B8E0-AC21EE4850C7}"/>
                </a:ext>
              </a:extLst>
            </p:cNvPr>
            <p:cNvSpPr>
              <a:spLocks noChangeAspect="1"/>
            </p:cNvSpPr>
            <p:nvPr/>
          </p:nvSpPr>
          <p:spPr bwMode="auto">
            <a:xfrm>
              <a:off x="8035882" y="3365508"/>
              <a:ext cx="869193" cy="869193"/>
            </a:xfrm>
            <a:prstGeom prst="ellipse">
              <a:avLst/>
            </a:prstGeom>
            <a:solidFill>
              <a:schemeClr val="bg1">
                <a:lumMod val="95000"/>
              </a:schemeClr>
            </a:solidFill>
            <a:ln w="19050"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a:solidFill>
                  <a:srgbClr val="0078D7"/>
                </a:solidFill>
                <a:latin typeface="Segoe UI Semilight"/>
                <a:ea typeface="Segoe UI" pitchFamily="34" charset="0"/>
                <a:cs typeface="Segoe UI" pitchFamily="34" charset="0"/>
              </a:endParaRPr>
            </a:p>
          </p:txBody>
        </p:sp>
        <p:sp>
          <p:nvSpPr>
            <p:cNvPr id="52" name="Business Trans large">
              <a:extLst>
                <a:ext uri="{FF2B5EF4-FFF2-40B4-BE49-F238E27FC236}">
                  <a16:creationId xmlns:a16="http://schemas.microsoft.com/office/drawing/2014/main" id="{1A27732C-C27F-4468-945F-F18FAC15BB10}"/>
                </a:ext>
              </a:extLst>
            </p:cNvPr>
            <p:cNvSpPr txBox="1"/>
            <p:nvPr/>
          </p:nvSpPr>
          <p:spPr>
            <a:xfrm>
              <a:off x="8279682" y="3281497"/>
              <a:ext cx="376645" cy="1058660"/>
            </a:xfrm>
            <a:prstGeom prst="rect">
              <a:avLst/>
            </a:prstGeom>
            <a:noFill/>
            <a:ln w="25400">
              <a:noFill/>
              <a:miter lim="800000"/>
            </a:ln>
          </p:spPr>
          <p:txBody>
            <a:bodyPr wrap="square" lIns="0" tIns="0" rIns="0" bIns="0" rtlCol="0" anchor="ctr">
              <a:noAutofit/>
            </a:bodyPr>
            <a:lstStyle/>
            <a:p>
              <a:pPr algn="ctr" defTabSz="914016">
                <a:lnSpc>
                  <a:spcPct val="90000"/>
                </a:lnSpc>
                <a:spcBef>
                  <a:spcPts val="784"/>
                </a:spcBef>
                <a:defRPr/>
              </a:pPr>
              <a:r>
                <a:rPr lang="en-US" sz="3137" spc="10">
                  <a:ln w="3175">
                    <a:noFill/>
                  </a:ln>
                  <a:solidFill>
                    <a:schemeClr val="tx2"/>
                  </a:solidFill>
                  <a:latin typeface="+mj-lt"/>
                  <a:cs typeface="Segoe UI Light" panose="020B0502040204020203" pitchFamily="34" charset="0"/>
                </a:rPr>
                <a:t>$</a:t>
              </a:r>
              <a:endParaRPr lang="en-US" sz="2353" spc="10">
                <a:ln w="3175">
                  <a:noFill/>
                </a:ln>
                <a:solidFill>
                  <a:schemeClr val="tx2"/>
                </a:solidFill>
                <a:latin typeface="+mj-lt"/>
                <a:cs typeface="Segoe UI Light" panose="020B0502040204020203" pitchFamily="34" charset="0"/>
              </a:endParaRPr>
            </a:p>
          </p:txBody>
        </p:sp>
      </p:grpSp>
      <p:sp>
        <p:nvSpPr>
          <p:cNvPr id="58" name="Oval 57">
            <a:extLst>
              <a:ext uri="{FF2B5EF4-FFF2-40B4-BE49-F238E27FC236}">
                <a16:creationId xmlns:a16="http://schemas.microsoft.com/office/drawing/2014/main" id="{70E3DF0C-A06A-4929-B941-4EB13229A3A3}"/>
              </a:ext>
              <a:ext uri="{C183D7F6-B498-43B3-948B-1728B52AA6E4}">
                <adec:decorative xmlns:adec="http://schemas.microsoft.com/office/drawing/2017/decorative" val="1"/>
              </a:ext>
            </a:extLst>
          </p:cNvPr>
          <p:cNvSpPr>
            <a:spLocks noChangeAspect="1"/>
          </p:cNvSpPr>
          <p:nvPr/>
        </p:nvSpPr>
        <p:spPr bwMode="auto">
          <a:xfrm>
            <a:off x="7540587" y="5038127"/>
            <a:ext cx="852106" cy="852106"/>
          </a:xfrm>
          <a:prstGeom prst="ellipse">
            <a:avLst/>
          </a:prstGeom>
          <a:solidFill>
            <a:schemeClr val="bg1">
              <a:lumMod val="95000"/>
            </a:schemeClr>
          </a:solidFill>
          <a:ln w="1587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a:solidFill>
                <a:schemeClr val="tx2"/>
              </a:solidFill>
              <a:latin typeface="Segoe UI Semilight"/>
              <a:ea typeface="Segoe UI" pitchFamily="34" charset="0"/>
              <a:cs typeface="Segoe UI" pitchFamily="34" charset="0"/>
            </a:endParaRPr>
          </a:p>
        </p:txBody>
      </p:sp>
      <p:grpSp>
        <p:nvGrpSpPr>
          <p:cNvPr id="66" name="Group 65">
            <a:extLst>
              <a:ext uri="{FF2B5EF4-FFF2-40B4-BE49-F238E27FC236}">
                <a16:creationId xmlns:a16="http://schemas.microsoft.com/office/drawing/2014/main" id="{082DE540-D679-44C5-874C-E1BCD31C0BC9}"/>
              </a:ext>
              <a:ext uri="{C183D7F6-B498-43B3-948B-1728B52AA6E4}">
                <adec:decorative xmlns:adec="http://schemas.microsoft.com/office/drawing/2017/decorative" val="1"/>
              </a:ext>
            </a:extLst>
          </p:cNvPr>
          <p:cNvGrpSpPr/>
          <p:nvPr/>
        </p:nvGrpSpPr>
        <p:grpSpPr>
          <a:xfrm>
            <a:off x="7540587" y="1807263"/>
            <a:ext cx="852106" cy="852106"/>
            <a:chOff x="7540587" y="1807263"/>
            <a:chExt cx="852106" cy="852106"/>
          </a:xfrm>
        </p:grpSpPr>
        <p:sp>
          <p:nvSpPr>
            <p:cNvPr id="67" name="Oval 66">
              <a:extLst>
                <a:ext uri="{FF2B5EF4-FFF2-40B4-BE49-F238E27FC236}">
                  <a16:creationId xmlns:a16="http://schemas.microsoft.com/office/drawing/2014/main" id="{58ECDF98-883F-4F5E-BFAE-67F840B0EFF1}"/>
                </a:ext>
              </a:extLst>
            </p:cNvPr>
            <p:cNvSpPr>
              <a:spLocks noChangeAspect="1"/>
            </p:cNvSpPr>
            <p:nvPr/>
          </p:nvSpPr>
          <p:spPr bwMode="auto">
            <a:xfrm>
              <a:off x="7540587" y="1807263"/>
              <a:ext cx="852106" cy="852106"/>
            </a:xfrm>
            <a:prstGeom prst="ellipse">
              <a:avLst/>
            </a:prstGeom>
            <a:solidFill>
              <a:schemeClr val="bg1">
                <a:lumMod val="95000"/>
              </a:schemeClr>
            </a:solidFill>
            <a:ln w="1587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a:solidFill>
                  <a:srgbClr val="0078D7"/>
                </a:solidFill>
                <a:latin typeface="Segoe UI Semilight"/>
                <a:ea typeface="Segoe UI" pitchFamily="34" charset="0"/>
                <a:cs typeface="Segoe UI" pitchFamily="34" charset="0"/>
              </a:endParaRPr>
            </a:p>
          </p:txBody>
        </p:sp>
        <p:pic>
          <p:nvPicPr>
            <p:cNvPr id="68" name="Graphic 67">
              <a:extLst>
                <a:ext uri="{FF2B5EF4-FFF2-40B4-BE49-F238E27FC236}">
                  <a16:creationId xmlns:a16="http://schemas.microsoft.com/office/drawing/2014/main" id="{6462EA56-B94F-4AFA-818B-803246C94EC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65848" y="2015603"/>
              <a:ext cx="410330" cy="410330"/>
            </a:xfrm>
            <a:prstGeom prst="rect">
              <a:avLst/>
            </a:prstGeom>
          </p:spPr>
        </p:pic>
      </p:grpSp>
      <p:sp>
        <p:nvSpPr>
          <p:cNvPr id="69" name="Oval 68">
            <a:extLst>
              <a:ext uri="{FF2B5EF4-FFF2-40B4-BE49-F238E27FC236}">
                <a16:creationId xmlns:a16="http://schemas.microsoft.com/office/drawing/2014/main" id="{83286B22-A73D-49B0-B63D-7C9E6059880B}"/>
              </a:ext>
              <a:ext uri="{C183D7F6-B498-43B3-948B-1728B52AA6E4}">
                <adec:decorative xmlns:adec="http://schemas.microsoft.com/office/drawing/2017/decorative" val="1"/>
              </a:ext>
            </a:extLst>
          </p:cNvPr>
          <p:cNvSpPr>
            <a:spLocks noChangeAspect="1"/>
          </p:cNvSpPr>
          <p:nvPr/>
        </p:nvSpPr>
        <p:spPr bwMode="auto">
          <a:xfrm>
            <a:off x="4337735" y="5038127"/>
            <a:ext cx="852106" cy="852106"/>
          </a:xfrm>
          <a:prstGeom prst="ellipse">
            <a:avLst/>
          </a:prstGeom>
          <a:solidFill>
            <a:schemeClr val="bg1">
              <a:lumMod val="95000"/>
            </a:schemeClr>
          </a:solidFill>
          <a:ln w="1587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err="1">
              <a:solidFill>
                <a:srgbClr val="0078D7"/>
              </a:solidFill>
              <a:latin typeface="Segoe UI Semilight"/>
              <a:ea typeface="Segoe UI" pitchFamily="34" charset="0"/>
              <a:cs typeface="Segoe UI" pitchFamily="34" charset="0"/>
            </a:endParaRPr>
          </a:p>
        </p:txBody>
      </p:sp>
      <p:sp>
        <p:nvSpPr>
          <p:cNvPr id="70" name="Oval 69">
            <a:extLst>
              <a:ext uri="{FF2B5EF4-FFF2-40B4-BE49-F238E27FC236}">
                <a16:creationId xmlns:a16="http://schemas.microsoft.com/office/drawing/2014/main" id="{252D033A-ED0B-43A6-9265-1D0F8D8396E0}"/>
              </a:ext>
              <a:ext uri="{C183D7F6-B498-43B3-948B-1728B52AA6E4}">
                <adec:decorative xmlns:adec="http://schemas.microsoft.com/office/drawing/2017/decorative" val="1"/>
              </a:ext>
            </a:extLst>
          </p:cNvPr>
          <p:cNvSpPr>
            <a:spLocks noChangeAspect="1"/>
          </p:cNvSpPr>
          <p:nvPr/>
        </p:nvSpPr>
        <p:spPr bwMode="auto">
          <a:xfrm>
            <a:off x="4337735" y="1807263"/>
            <a:ext cx="852106" cy="852106"/>
          </a:xfrm>
          <a:prstGeom prst="ellipse">
            <a:avLst/>
          </a:prstGeom>
          <a:solidFill>
            <a:schemeClr val="bg1">
              <a:lumMod val="95000"/>
            </a:schemeClr>
          </a:solidFill>
          <a:ln w="15875" cap="flat" cmpd="sng" algn="ctr">
            <a:noFill/>
            <a:prstDash val="solid"/>
            <a:headEnd type="none" w="med" len="med"/>
            <a:tailEnd type="none" w="med" len="med"/>
          </a:ln>
          <a:effectLst/>
        </p:spPr>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algn="ctr" defTabSz="896094" fontAlgn="base">
              <a:lnSpc>
                <a:spcPct val="90000"/>
              </a:lnSpc>
              <a:spcBef>
                <a:spcPct val="0"/>
              </a:spcBef>
              <a:spcAft>
                <a:spcPct val="0"/>
              </a:spcAft>
              <a:defRPr/>
            </a:pPr>
            <a:endParaRPr lang="en-US" sz="2307" kern="0">
              <a:solidFill>
                <a:srgbClr val="0078D7"/>
              </a:solidFill>
              <a:latin typeface="Segoe UI Semilight"/>
              <a:ea typeface="Segoe UI" pitchFamily="34" charset="0"/>
              <a:cs typeface="Segoe UI" pitchFamily="34" charset="0"/>
            </a:endParaRPr>
          </a:p>
        </p:txBody>
      </p:sp>
      <p:pic>
        <p:nvPicPr>
          <p:cNvPr id="71" name="Graphic 70">
            <a:extLst>
              <a:ext uri="{FF2B5EF4-FFF2-40B4-BE49-F238E27FC236}">
                <a16:creationId xmlns:a16="http://schemas.microsoft.com/office/drawing/2014/main" id="{C45D29E2-CF16-46B5-ADCE-BD7AA1AA824F}"/>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61884" y="2001260"/>
            <a:ext cx="464111" cy="464111"/>
          </a:xfrm>
          <a:prstGeom prst="rect">
            <a:avLst/>
          </a:prstGeom>
        </p:spPr>
      </p:pic>
      <p:grpSp>
        <p:nvGrpSpPr>
          <p:cNvPr id="72" name="Graphic 50">
            <a:extLst>
              <a:ext uri="{FF2B5EF4-FFF2-40B4-BE49-F238E27FC236}">
                <a16:creationId xmlns:a16="http://schemas.microsoft.com/office/drawing/2014/main" id="{365A5FA5-4A17-4D78-829F-CF88ABE1DB23}"/>
              </a:ext>
              <a:ext uri="{C183D7F6-B498-43B3-948B-1728B52AA6E4}">
                <adec:decorative xmlns:adec="http://schemas.microsoft.com/office/drawing/2017/decorative" val="1"/>
              </a:ext>
            </a:extLst>
          </p:cNvPr>
          <p:cNvGrpSpPr/>
          <p:nvPr/>
        </p:nvGrpSpPr>
        <p:grpSpPr>
          <a:xfrm>
            <a:off x="4561884" y="5166524"/>
            <a:ext cx="397875" cy="500737"/>
            <a:chOff x="4561339" y="5170313"/>
            <a:chExt cx="397875" cy="500737"/>
          </a:xfrm>
        </p:grpSpPr>
        <p:sp>
          <p:nvSpPr>
            <p:cNvPr id="73" name="Freeform 2">
              <a:extLst>
                <a:ext uri="{FF2B5EF4-FFF2-40B4-BE49-F238E27FC236}">
                  <a16:creationId xmlns:a16="http://schemas.microsoft.com/office/drawing/2014/main" id="{1A082384-BE2C-4C0C-AD28-96F903899FD7}"/>
                </a:ext>
              </a:extLst>
            </p:cNvPr>
            <p:cNvSpPr/>
            <p:nvPr/>
          </p:nvSpPr>
          <p:spPr>
            <a:xfrm>
              <a:off x="4561339" y="5170313"/>
              <a:ext cx="392410" cy="418570"/>
            </a:xfrm>
            <a:custGeom>
              <a:avLst/>
              <a:gdLst>
                <a:gd name="connsiteX0" fmla="*/ 13314 w 392409"/>
                <a:gd name="connsiteY0" fmla="*/ 13314 h 418570"/>
                <a:gd name="connsiteX1" fmla="*/ 379563 w 392409"/>
                <a:gd name="connsiteY1" fmla="*/ 13314 h 418570"/>
                <a:gd name="connsiteX2" fmla="*/ 379563 w 392409"/>
                <a:gd name="connsiteY2" fmla="*/ 414920 h 418570"/>
                <a:gd name="connsiteX3" fmla="*/ 13314 w 392409"/>
                <a:gd name="connsiteY3" fmla="*/ 414920 h 418570"/>
              </a:gdLst>
              <a:ahLst/>
              <a:cxnLst>
                <a:cxn ang="0">
                  <a:pos x="connsiteX0" y="connsiteY0"/>
                </a:cxn>
                <a:cxn ang="0">
                  <a:pos x="connsiteX1" y="connsiteY1"/>
                </a:cxn>
                <a:cxn ang="0">
                  <a:pos x="connsiteX2" y="connsiteY2"/>
                </a:cxn>
                <a:cxn ang="0">
                  <a:pos x="connsiteX3" y="connsiteY3"/>
                </a:cxn>
              </a:cxnLst>
              <a:rect l="l" t="t" r="r" b="b"/>
              <a:pathLst>
                <a:path w="392409" h="418570">
                  <a:moveTo>
                    <a:pt x="13314" y="13314"/>
                  </a:moveTo>
                  <a:lnTo>
                    <a:pt x="379563" y="13314"/>
                  </a:lnTo>
                  <a:lnTo>
                    <a:pt x="379563" y="414920"/>
                  </a:lnTo>
                  <a:lnTo>
                    <a:pt x="13314" y="414920"/>
                  </a:lnTo>
                  <a:close/>
                </a:path>
              </a:pathLst>
            </a:custGeom>
            <a:solidFill>
              <a:schemeClr val="bg2">
                <a:alpha val="0"/>
              </a:schemeClr>
            </a:solidFill>
            <a:ln w="12927" cap="flat">
              <a:noFill/>
              <a:prstDash val="solid"/>
              <a:miter/>
            </a:ln>
          </p:spPr>
          <p:txBody>
            <a:bodyPr rtlCol="0" anchor="ctr"/>
            <a:lstStyle/>
            <a:p>
              <a:endParaRPr lang="en-US"/>
            </a:p>
          </p:txBody>
        </p:sp>
        <p:sp>
          <p:nvSpPr>
            <p:cNvPr id="74" name="Freeform 5">
              <a:extLst>
                <a:ext uri="{FF2B5EF4-FFF2-40B4-BE49-F238E27FC236}">
                  <a16:creationId xmlns:a16="http://schemas.microsoft.com/office/drawing/2014/main" id="{C5165A95-EF8C-424A-9623-D94315A85BDA}"/>
                </a:ext>
              </a:extLst>
            </p:cNvPr>
            <p:cNvSpPr/>
            <p:nvPr/>
          </p:nvSpPr>
          <p:spPr>
            <a:xfrm>
              <a:off x="4566804" y="5252480"/>
              <a:ext cx="392410" cy="418570"/>
            </a:xfrm>
            <a:custGeom>
              <a:avLst/>
              <a:gdLst>
                <a:gd name="connsiteX0" fmla="*/ 315796 w 392409"/>
                <a:gd name="connsiteY0" fmla="*/ 179679 h 418570"/>
                <a:gd name="connsiteX1" fmla="*/ 340730 w 392409"/>
                <a:gd name="connsiteY1" fmla="*/ 185402 h 418570"/>
                <a:gd name="connsiteX2" fmla="*/ 360964 w 392409"/>
                <a:gd name="connsiteY2" fmla="*/ 199299 h 418570"/>
                <a:gd name="connsiteX3" fmla="*/ 374454 w 392409"/>
                <a:gd name="connsiteY3" fmla="*/ 219943 h 418570"/>
                <a:gd name="connsiteX4" fmla="*/ 379563 w 392409"/>
                <a:gd name="connsiteY4" fmla="*/ 244876 h 418570"/>
                <a:gd name="connsiteX5" fmla="*/ 379563 w 392409"/>
                <a:gd name="connsiteY5" fmla="*/ 284117 h 418570"/>
                <a:gd name="connsiteX6" fmla="*/ 353402 w 392409"/>
                <a:gd name="connsiteY6" fmla="*/ 284117 h 418570"/>
                <a:gd name="connsiteX7" fmla="*/ 353402 w 392409"/>
                <a:gd name="connsiteY7" fmla="*/ 244876 h 418570"/>
                <a:gd name="connsiteX8" fmla="*/ 351154 w 392409"/>
                <a:gd name="connsiteY8" fmla="*/ 232410 h 418570"/>
                <a:gd name="connsiteX9" fmla="*/ 345227 w 392409"/>
                <a:gd name="connsiteY9" fmla="*/ 221372 h 418570"/>
                <a:gd name="connsiteX10" fmla="*/ 336234 w 392409"/>
                <a:gd name="connsiteY10" fmla="*/ 212789 h 418570"/>
                <a:gd name="connsiteX11" fmla="*/ 324585 w 392409"/>
                <a:gd name="connsiteY11" fmla="*/ 207271 h 418570"/>
                <a:gd name="connsiteX12" fmla="*/ 326424 w 392409"/>
                <a:gd name="connsiteY12" fmla="*/ 219533 h 418570"/>
                <a:gd name="connsiteX13" fmla="*/ 327242 w 392409"/>
                <a:gd name="connsiteY13" fmla="*/ 231796 h 418570"/>
                <a:gd name="connsiteX14" fmla="*/ 327242 w 392409"/>
                <a:gd name="connsiteY14" fmla="*/ 284117 h 418570"/>
                <a:gd name="connsiteX15" fmla="*/ 327038 w 392409"/>
                <a:gd name="connsiteY15" fmla="*/ 286774 h 418570"/>
                <a:gd name="connsiteX16" fmla="*/ 326628 w 392409"/>
                <a:gd name="connsiteY16" fmla="*/ 289431 h 418570"/>
                <a:gd name="connsiteX17" fmla="*/ 327855 w 392409"/>
                <a:gd name="connsiteY17" fmla="*/ 288205 h 418570"/>
                <a:gd name="connsiteX18" fmla="*/ 346658 w 392409"/>
                <a:gd name="connsiteY18" fmla="*/ 316410 h 418570"/>
                <a:gd name="connsiteX19" fmla="*/ 353198 w 392409"/>
                <a:gd name="connsiteY19" fmla="*/ 349723 h 418570"/>
                <a:gd name="connsiteX20" fmla="*/ 346658 w 392409"/>
                <a:gd name="connsiteY20" fmla="*/ 383037 h 418570"/>
                <a:gd name="connsiteX21" fmla="*/ 327855 w 392409"/>
                <a:gd name="connsiteY21" fmla="*/ 411037 h 418570"/>
                <a:gd name="connsiteX22" fmla="*/ 309460 w 392409"/>
                <a:gd name="connsiteY22" fmla="*/ 392644 h 418570"/>
                <a:gd name="connsiteX23" fmla="*/ 322541 w 392409"/>
                <a:gd name="connsiteY23" fmla="*/ 373227 h 418570"/>
                <a:gd name="connsiteX24" fmla="*/ 327038 w 392409"/>
                <a:gd name="connsiteY24" fmla="*/ 349927 h 418570"/>
                <a:gd name="connsiteX25" fmla="*/ 320701 w 392409"/>
                <a:gd name="connsiteY25" fmla="*/ 322950 h 418570"/>
                <a:gd name="connsiteX26" fmla="*/ 302103 w 392409"/>
                <a:gd name="connsiteY26" fmla="*/ 360351 h 418570"/>
                <a:gd name="connsiteX27" fmla="*/ 273693 w 392409"/>
                <a:gd name="connsiteY27" fmla="*/ 389374 h 418570"/>
                <a:gd name="connsiteX28" fmla="*/ 237518 w 392409"/>
                <a:gd name="connsiteY28" fmla="*/ 408176 h 418570"/>
                <a:gd name="connsiteX29" fmla="*/ 196438 w 392409"/>
                <a:gd name="connsiteY29" fmla="*/ 414921 h 418570"/>
                <a:gd name="connsiteX30" fmla="*/ 155154 w 392409"/>
                <a:gd name="connsiteY30" fmla="*/ 408176 h 418570"/>
                <a:gd name="connsiteX31" fmla="*/ 119183 w 392409"/>
                <a:gd name="connsiteY31" fmla="*/ 389374 h 418570"/>
                <a:gd name="connsiteX32" fmla="*/ 90570 w 392409"/>
                <a:gd name="connsiteY32" fmla="*/ 360351 h 418570"/>
                <a:gd name="connsiteX33" fmla="*/ 72175 w 392409"/>
                <a:gd name="connsiteY33" fmla="*/ 322950 h 418570"/>
                <a:gd name="connsiteX34" fmla="*/ 65840 w 392409"/>
                <a:gd name="connsiteY34" fmla="*/ 349927 h 418570"/>
                <a:gd name="connsiteX35" fmla="*/ 70336 w 392409"/>
                <a:gd name="connsiteY35" fmla="*/ 373227 h 418570"/>
                <a:gd name="connsiteX36" fmla="*/ 83416 w 392409"/>
                <a:gd name="connsiteY36" fmla="*/ 392644 h 418570"/>
                <a:gd name="connsiteX37" fmla="*/ 65022 w 392409"/>
                <a:gd name="connsiteY37" fmla="*/ 411037 h 418570"/>
                <a:gd name="connsiteX38" fmla="*/ 46015 w 392409"/>
                <a:gd name="connsiteY38" fmla="*/ 383037 h 418570"/>
                <a:gd name="connsiteX39" fmla="*/ 39475 w 392409"/>
                <a:gd name="connsiteY39" fmla="*/ 349723 h 418570"/>
                <a:gd name="connsiteX40" fmla="*/ 46015 w 392409"/>
                <a:gd name="connsiteY40" fmla="*/ 316410 h 418570"/>
                <a:gd name="connsiteX41" fmla="*/ 65022 w 392409"/>
                <a:gd name="connsiteY41" fmla="*/ 288205 h 418570"/>
                <a:gd name="connsiteX42" fmla="*/ 66248 w 392409"/>
                <a:gd name="connsiteY42" fmla="*/ 289431 h 418570"/>
                <a:gd name="connsiteX43" fmla="*/ 65840 w 392409"/>
                <a:gd name="connsiteY43" fmla="*/ 286774 h 418570"/>
                <a:gd name="connsiteX44" fmla="*/ 65635 w 392409"/>
                <a:gd name="connsiteY44" fmla="*/ 284117 h 418570"/>
                <a:gd name="connsiteX45" fmla="*/ 65635 w 392409"/>
                <a:gd name="connsiteY45" fmla="*/ 231796 h 418570"/>
                <a:gd name="connsiteX46" fmla="*/ 66248 w 392409"/>
                <a:gd name="connsiteY46" fmla="*/ 219533 h 418570"/>
                <a:gd name="connsiteX47" fmla="*/ 68292 w 392409"/>
                <a:gd name="connsiteY47" fmla="*/ 207271 h 418570"/>
                <a:gd name="connsiteX48" fmla="*/ 56642 w 392409"/>
                <a:gd name="connsiteY48" fmla="*/ 212789 h 418570"/>
                <a:gd name="connsiteX49" fmla="*/ 47445 w 392409"/>
                <a:gd name="connsiteY49" fmla="*/ 221372 h 418570"/>
                <a:gd name="connsiteX50" fmla="*/ 41518 w 392409"/>
                <a:gd name="connsiteY50" fmla="*/ 232410 h 418570"/>
                <a:gd name="connsiteX51" fmla="*/ 39475 w 392409"/>
                <a:gd name="connsiteY51" fmla="*/ 244876 h 418570"/>
                <a:gd name="connsiteX52" fmla="*/ 39475 w 392409"/>
                <a:gd name="connsiteY52" fmla="*/ 284117 h 418570"/>
                <a:gd name="connsiteX53" fmla="*/ 13314 w 392409"/>
                <a:gd name="connsiteY53" fmla="*/ 284117 h 418570"/>
                <a:gd name="connsiteX54" fmla="*/ 13314 w 392409"/>
                <a:gd name="connsiteY54" fmla="*/ 244876 h 418570"/>
                <a:gd name="connsiteX55" fmla="*/ 18219 w 392409"/>
                <a:gd name="connsiteY55" fmla="*/ 219943 h 418570"/>
                <a:gd name="connsiteX56" fmla="*/ 31913 w 392409"/>
                <a:gd name="connsiteY56" fmla="*/ 199299 h 418570"/>
                <a:gd name="connsiteX57" fmla="*/ 52146 w 392409"/>
                <a:gd name="connsiteY57" fmla="*/ 185402 h 418570"/>
                <a:gd name="connsiteX58" fmla="*/ 77080 w 392409"/>
                <a:gd name="connsiteY58" fmla="*/ 179679 h 418570"/>
                <a:gd name="connsiteX59" fmla="*/ 93431 w 392409"/>
                <a:gd name="connsiteY59" fmla="*/ 152087 h 418570"/>
                <a:gd name="connsiteX60" fmla="*/ 71767 w 392409"/>
                <a:gd name="connsiteY60" fmla="*/ 144322 h 418570"/>
                <a:gd name="connsiteX61" fmla="*/ 54803 w 392409"/>
                <a:gd name="connsiteY61" fmla="*/ 129810 h 418570"/>
                <a:gd name="connsiteX62" fmla="*/ 43562 w 392409"/>
                <a:gd name="connsiteY62" fmla="*/ 110599 h 418570"/>
                <a:gd name="connsiteX63" fmla="*/ 39475 w 392409"/>
                <a:gd name="connsiteY63" fmla="*/ 87913 h 418570"/>
                <a:gd name="connsiteX64" fmla="*/ 39475 w 392409"/>
                <a:gd name="connsiteY64" fmla="*/ 48672 h 418570"/>
                <a:gd name="connsiteX65" fmla="*/ 65635 w 392409"/>
                <a:gd name="connsiteY65" fmla="*/ 48672 h 418570"/>
                <a:gd name="connsiteX66" fmla="*/ 65635 w 392409"/>
                <a:gd name="connsiteY66" fmla="*/ 87913 h 418570"/>
                <a:gd name="connsiteX67" fmla="*/ 68701 w 392409"/>
                <a:gd name="connsiteY67" fmla="*/ 103241 h 418570"/>
                <a:gd name="connsiteX68" fmla="*/ 77080 w 392409"/>
                <a:gd name="connsiteY68" fmla="*/ 115708 h 418570"/>
                <a:gd name="connsiteX69" fmla="*/ 89548 w 392409"/>
                <a:gd name="connsiteY69" fmla="*/ 124088 h 418570"/>
                <a:gd name="connsiteX70" fmla="*/ 104876 w 392409"/>
                <a:gd name="connsiteY70" fmla="*/ 127154 h 418570"/>
                <a:gd name="connsiteX71" fmla="*/ 117956 w 392409"/>
                <a:gd name="connsiteY71" fmla="*/ 127154 h 418570"/>
                <a:gd name="connsiteX72" fmla="*/ 117956 w 392409"/>
                <a:gd name="connsiteY72" fmla="*/ 127767 h 418570"/>
                <a:gd name="connsiteX73" fmla="*/ 137577 w 392409"/>
                <a:gd name="connsiteY73" fmla="*/ 115708 h 418570"/>
                <a:gd name="connsiteX74" fmla="*/ 132672 w 392409"/>
                <a:gd name="connsiteY74" fmla="*/ 102219 h 418570"/>
                <a:gd name="connsiteX75" fmla="*/ 131037 w 392409"/>
                <a:gd name="connsiteY75" fmla="*/ 87913 h 418570"/>
                <a:gd name="connsiteX76" fmla="*/ 137373 w 392409"/>
                <a:gd name="connsiteY76" fmla="*/ 60321 h 418570"/>
                <a:gd name="connsiteX77" fmla="*/ 108759 w 392409"/>
                <a:gd name="connsiteY77" fmla="*/ 31708 h 418570"/>
                <a:gd name="connsiteX78" fmla="*/ 127154 w 392409"/>
                <a:gd name="connsiteY78" fmla="*/ 13314 h 418570"/>
                <a:gd name="connsiteX79" fmla="*/ 153110 w 392409"/>
                <a:gd name="connsiteY79" fmla="*/ 39270 h 418570"/>
                <a:gd name="connsiteX80" fmla="*/ 173140 w 392409"/>
                <a:gd name="connsiteY80" fmla="*/ 27007 h 418570"/>
                <a:gd name="connsiteX81" fmla="*/ 196438 w 392409"/>
                <a:gd name="connsiteY81" fmla="*/ 22511 h 418570"/>
                <a:gd name="connsiteX82" fmla="*/ 219533 w 392409"/>
                <a:gd name="connsiteY82" fmla="*/ 27007 h 418570"/>
                <a:gd name="connsiteX83" fmla="*/ 239767 w 392409"/>
                <a:gd name="connsiteY83" fmla="*/ 39270 h 418570"/>
                <a:gd name="connsiteX84" fmla="*/ 265724 w 392409"/>
                <a:gd name="connsiteY84" fmla="*/ 13314 h 418570"/>
                <a:gd name="connsiteX85" fmla="*/ 284117 w 392409"/>
                <a:gd name="connsiteY85" fmla="*/ 31708 h 418570"/>
                <a:gd name="connsiteX86" fmla="*/ 255504 w 392409"/>
                <a:gd name="connsiteY86" fmla="*/ 60321 h 418570"/>
                <a:gd name="connsiteX87" fmla="*/ 261840 w 392409"/>
                <a:gd name="connsiteY87" fmla="*/ 87913 h 418570"/>
                <a:gd name="connsiteX88" fmla="*/ 260001 w 392409"/>
                <a:gd name="connsiteY88" fmla="*/ 102219 h 418570"/>
                <a:gd name="connsiteX89" fmla="*/ 255300 w 392409"/>
                <a:gd name="connsiteY89" fmla="*/ 115708 h 418570"/>
                <a:gd name="connsiteX90" fmla="*/ 265314 w 392409"/>
                <a:gd name="connsiteY90" fmla="*/ 121431 h 418570"/>
                <a:gd name="connsiteX91" fmla="*/ 274920 w 392409"/>
                <a:gd name="connsiteY91" fmla="*/ 127767 h 418570"/>
                <a:gd name="connsiteX92" fmla="*/ 274920 w 392409"/>
                <a:gd name="connsiteY92" fmla="*/ 127154 h 418570"/>
                <a:gd name="connsiteX93" fmla="*/ 288001 w 392409"/>
                <a:gd name="connsiteY93" fmla="*/ 127154 h 418570"/>
                <a:gd name="connsiteX94" fmla="*/ 303329 w 392409"/>
                <a:gd name="connsiteY94" fmla="*/ 124088 h 418570"/>
                <a:gd name="connsiteX95" fmla="*/ 315796 w 392409"/>
                <a:gd name="connsiteY95" fmla="*/ 115708 h 418570"/>
                <a:gd name="connsiteX96" fmla="*/ 324176 w 392409"/>
                <a:gd name="connsiteY96" fmla="*/ 103241 h 418570"/>
                <a:gd name="connsiteX97" fmla="*/ 327242 w 392409"/>
                <a:gd name="connsiteY97" fmla="*/ 87913 h 418570"/>
                <a:gd name="connsiteX98" fmla="*/ 327242 w 392409"/>
                <a:gd name="connsiteY98" fmla="*/ 48672 h 418570"/>
                <a:gd name="connsiteX99" fmla="*/ 353402 w 392409"/>
                <a:gd name="connsiteY99" fmla="*/ 48672 h 418570"/>
                <a:gd name="connsiteX100" fmla="*/ 353402 w 392409"/>
                <a:gd name="connsiteY100" fmla="*/ 87913 h 418570"/>
                <a:gd name="connsiteX101" fmla="*/ 349315 w 392409"/>
                <a:gd name="connsiteY101" fmla="*/ 110599 h 418570"/>
                <a:gd name="connsiteX102" fmla="*/ 338073 w 392409"/>
                <a:gd name="connsiteY102" fmla="*/ 129810 h 418570"/>
                <a:gd name="connsiteX103" fmla="*/ 320906 w 392409"/>
                <a:gd name="connsiteY103" fmla="*/ 144322 h 418570"/>
                <a:gd name="connsiteX104" fmla="*/ 299446 w 392409"/>
                <a:gd name="connsiteY104" fmla="*/ 152087 h 418570"/>
                <a:gd name="connsiteX105" fmla="*/ 315796 w 392409"/>
                <a:gd name="connsiteY105" fmla="*/ 179679 h 418570"/>
                <a:gd name="connsiteX106" fmla="*/ 196438 w 392409"/>
                <a:gd name="connsiteY106" fmla="*/ 48672 h 418570"/>
                <a:gd name="connsiteX107" fmla="*/ 181110 w 392409"/>
                <a:gd name="connsiteY107" fmla="*/ 51737 h 418570"/>
                <a:gd name="connsiteX108" fmla="*/ 168643 w 392409"/>
                <a:gd name="connsiteY108" fmla="*/ 60117 h 418570"/>
                <a:gd name="connsiteX109" fmla="*/ 160263 w 392409"/>
                <a:gd name="connsiteY109" fmla="*/ 72584 h 418570"/>
                <a:gd name="connsiteX110" fmla="*/ 157197 w 392409"/>
                <a:gd name="connsiteY110" fmla="*/ 87913 h 418570"/>
                <a:gd name="connsiteX111" fmla="*/ 162103 w 392409"/>
                <a:gd name="connsiteY111" fmla="*/ 106307 h 418570"/>
                <a:gd name="connsiteX112" fmla="*/ 179066 w 392409"/>
                <a:gd name="connsiteY112" fmla="*/ 102832 h 418570"/>
                <a:gd name="connsiteX113" fmla="*/ 196438 w 392409"/>
                <a:gd name="connsiteY113" fmla="*/ 101402 h 418570"/>
                <a:gd name="connsiteX114" fmla="*/ 213606 w 392409"/>
                <a:gd name="connsiteY114" fmla="*/ 102832 h 418570"/>
                <a:gd name="connsiteX115" fmla="*/ 230774 w 392409"/>
                <a:gd name="connsiteY115" fmla="*/ 106307 h 418570"/>
                <a:gd name="connsiteX116" fmla="*/ 235679 w 392409"/>
                <a:gd name="connsiteY116" fmla="*/ 87913 h 418570"/>
                <a:gd name="connsiteX117" fmla="*/ 232613 w 392409"/>
                <a:gd name="connsiteY117" fmla="*/ 72584 h 418570"/>
                <a:gd name="connsiteX118" fmla="*/ 224234 w 392409"/>
                <a:gd name="connsiteY118" fmla="*/ 60117 h 418570"/>
                <a:gd name="connsiteX119" fmla="*/ 211767 w 392409"/>
                <a:gd name="connsiteY119" fmla="*/ 51737 h 418570"/>
                <a:gd name="connsiteX120" fmla="*/ 196438 w 392409"/>
                <a:gd name="connsiteY120" fmla="*/ 48672 h 418570"/>
                <a:gd name="connsiteX121" fmla="*/ 301081 w 392409"/>
                <a:gd name="connsiteY121" fmla="*/ 231796 h 418570"/>
                <a:gd name="connsiteX122" fmla="*/ 292702 w 392409"/>
                <a:gd name="connsiteY122" fmla="*/ 191534 h 418570"/>
                <a:gd name="connsiteX123" fmla="*/ 270015 w 392409"/>
                <a:gd name="connsiteY123" fmla="*/ 158219 h 418570"/>
                <a:gd name="connsiteX124" fmla="*/ 236906 w 392409"/>
                <a:gd name="connsiteY124" fmla="*/ 135533 h 418570"/>
                <a:gd name="connsiteX125" fmla="*/ 196438 w 392409"/>
                <a:gd name="connsiteY125" fmla="*/ 127154 h 418570"/>
                <a:gd name="connsiteX126" fmla="*/ 155971 w 392409"/>
                <a:gd name="connsiteY126" fmla="*/ 135533 h 418570"/>
                <a:gd name="connsiteX127" fmla="*/ 122657 w 392409"/>
                <a:gd name="connsiteY127" fmla="*/ 158219 h 418570"/>
                <a:gd name="connsiteX128" fmla="*/ 100175 w 392409"/>
                <a:gd name="connsiteY128" fmla="*/ 191534 h 418570"/>
                <a:gd name="connsiteX129" fmla="*/ 91796 w 392409"/>
                <a:gd name="connsiteY129" fmla="*/ 231796 h 418570"/>
                <a:gd name="connsiteX130" fmla="*/ 91796 w 392409"/>
                <a:gd name="connsiteY130" fmla="*/ 284117 h 418570"/>
                <a:gd name="connsiteX131" fmla="*/ 99971 w 392409"/>
                <a:gd name="connsiteY131" fmla="*/ 324789 h 418570"/>
                <a:gd name="connsiteX132" fmla="*/ 122453 w 392409"/>
                <a:gd name="connsiteY132" fmla="*/ 358102 h 418570"/>
                <a:gd name="connsiteX133" fmla="*/ 155766 w 392409"/>
                <a:gd name="connsiteY133" fmla="*/ 380585 h 418570"/>
                <a:gd name="connsiteX134" fmla="*/ 196438 w 392409"/>
                <a:gd name="connsiteY134" fmla="*/ 388760 h 418570"/>
                <a:gd name="connsiteX135" fmla="*/ 237110 w 392409"/>
                <a:gd name="connsiteY135" fmla="*/ 380585 h 418570"/>
                <a:gd name="connsiteX136" fmla="*/ 270219 w 392409"/>
                <a:gd name="connsiteY136" fmla="*/ 358102 h 418570"/>
                <a:gd name="connsiteX137" fmla="*/ 292702 w 392409"/>
                <a:gd name="connsiteY137" fmla="*/ 324789 h 418570"/>
                <a:gd name="connsiteX138" fmla="*/ 301081 w 392409"/>
                <a:gd name="connsiteY138" fmla="*/ 284117 h 418570"/>
                <a:gd name="connsiteX139" fmla="*/ 301081 w 392409"/>
                <a:gd name="connsiteY139" fmla="*/ 231796 h 41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92409" h="418570">
                  <a:moveTo>
                    <a:pt x="315796" y="179679"/>
                  </a:moveTo>
                  <a:cubicBezTo>
                    <a:pt x="324653" y="179952"/>
                    <a:pt x="332964" y="181859"/>
                    <a:pt x="340730" y="185402"/>
                  </a:cubicBezTo>
                  <a:cubicBezTo>
                    <a:pt x="348497" y="188808"/>
                    <a:pt x="355241" y="193441"/>
                    <a:pt x="360964" y="199299"/>
                  </a:cubicBezTo>
                  <a:cubicBezTo>
                    <a:pt x="366687" y="205158"/>
                    <a:pt x="371184" y="212040"/>
                    <a:pt x="374454" y="219943"/>
                  </a:cubicBezTo>
                  <a:cubicBezTo>
                    <a:pt x="377860" y="227709"/>
                    <a:pt x="379563" y="236020"/>
                    <a:pt x="379563" y="244876"/>
                  </a:cubicBezTo>
                  <a:lnTo>
                    <a:pt x="379563" y="284117"/>
                  </a:lnTo>
                  <a:lnTo>
                    <a:pt x="353402" y="284117"/>
                  </a:lnTo>
                  <a:lnTo>
                    <a:pt x="353402" y="244876"/>
                  </a:lnTo>
                  <a:cubicBezTo>
                    <a:pt x="353402" y="240517"/>
                    <a:pt x="352653" y="236361"/>
                    <a:pt x="351154" y="232410"/>
                  </a:cubicBezTo>
                  <a:cubicBezTo>
                    <a:pt x="349792" y="228322"/>
                    <a:pt x="347816" y="224643"/>
                    <a:pt x="345227" y="221372"/>
                  </a:cubicBezTo>
                  <a:cubicBezTo>
                    <a:pt x="342775" y="217966"/>
                    <a:pt x="339776" y="215106"/>
                    <a:pt x="336234" y="212789"/>
                  </a:cubicBezTo>
                  <a:cubicBezTo>
                    <a:pt x="332692" y="210337"/>
                    <a:pt x="328809" y="208497"/>
                    <a:pt x="324585" y="207271"/>
                  </a:cubicBezTo>
                  <a:cubicBezTo>
                    <a:pt x="325403" y="211222"/>
                    <a:pt x="326015" y="215310"/>
                    <a:pt x="326424" y="219533"/>
                  </a:cubicBezTo>
                  <a:cubicBezTo>
                    <a:pt x="326970" y="223621"/>
                    <a:pt x="327242" y="227709"/>
                    <a:pt x="327242" y="231796"/>
                  </a:cubicBezTo>
                  <a:lnTo>
                    <a:pt x="327242" y="284117"/>
                  </a:lnTo>
                  <a:cubicBezTo>
                    <a:pt x="327242" y="285071"/>
                    <a:pt x="327174" y="285957"/>
                    <a:pt x="327038" y="286774"/>
                  </a:cubicBezTo>
                  <a:cubicBezTo>
                    <a:pt x="326902" y="287592"/>
                    <a:pt x="326764" y="288477"/>
                    <a:pt x="326628" y="289431"/>
                  </a:cubicBezTo>
                  <a:lnTo>
                    <a:pt x="327855" y="288205"/>
                  </a:lnTo>
                  <a:cubicBezTo>
                    <a:pt x="336030" y="296380"/>
                    <a:pt x="342297" y="305781"/>
                    <a:pt x="346658" y="316410"/>
                  </a:cubicBezTo>
                  <a:cubicBezTo>
                    <a:pt x="351018" y="327037"/>
                    <a:pt x="353198" y="338142"/>
                    <a:pt x="353198" y="349723"/>
                  </a:cubicBezTo>
                  <a:cubicBezTo>
                    <a:pt x="353198" y="361304"/>
                    <a:pt x="351018" y="372410"/>
                    <a:pt x="346658" y="383037"/>
                  </a:cubicBezTo>
                  <a:cubicBezTo>
                    <a:pt x="342297" y="393529"/>
                    <a:pt x="336030" y="402862"/>
                    <a:pt x="327855" y="411037"/>
                  </a:cubicBezTo>
                  <a:lnTo>
                    <a:pt x="309460" y="392644"/>
                  </a:lnTo>
                  <a:cubicBezTo>
                    <a:pt x="315183" y="386921"/>
                    <a:pt x="319544" y="380449"/>
                    <a:pt x="322541" y="373227"/>
                  </a:cubicBezTo>
                  <a:cubicBezTo>
                    <a:pt x="325539" y="365869"/>
                    <a:pt x="327038" y="358102"/>
                    <a:pt x="327038" y="349927"/>
                  </a:cubicBezTo>
                  <a:cubicBezTo>
                    <a:pt x="327038" y="340662"/>
                    <a:pt x="324925" y="331670"/>
                    <a:pt x="320701" y="322950"/>
                  </a:cubicBezTo>
                  <a:cubicBezTo>
                    <a:pt x="316478" y="336575"/>
                    <a:pt x="310278" y="349042"/>
                    <a:pt x="302103" y="360351"/>
                  </a:cubicBezTo>
                  <a:cubicBezTo>
                    <a:pt x="294063" y="371660"/>
                    <a:pt x="284595" y="381334"/>
                    <a:pt x="273693" y="389374"/>
                  </a:cubicBezTo>
                  <a:cubicBezTo>
                    <a:pt x="262794" y="397413"/>
                    <a:pt x="250735" y="403679"/>
                    <a:pt x="237518" y="408176"/>
                  </a:cubicBezTo>
                  <a:cubicBezTo>
                    <a:pt x="224438" y="412672"/>
                    <a:pt x="210746" y="414921"/>
                    <a:pt x="196438" y="414921"/>
                  </a:cubicBezTo>
                  <a:cubicBezTo>
                    <a:pt x="182131" y="414921"/>
                    <a:pt x="168371" y="412672"/>
                    <a:pt x="155154" y="408176"/>
                  </a:cubicBezTo>
                  <a:cubicBezTo>
                    <a:pt x="142073" y="403679"/>
                    <a:pt x="130083" y="397413"/>
                    <a:pt x="119183" y="389374"/>
                  </a:cubicBezTo>
                  <a:cubicBezTo>
                    <a:pt x="108283" y="381334"/>
                    <a:pt x="98745" y="371660"/>
                    <a:pt x="90570" y="360351"/>
                  </a:cubicBezTo>
                  <a:cubicBezTo>
                    <a:pt x="82531" y="349042"/>
                    <a:pt x="76399" y="336575"/>
                    <a:pt x="72175" y="322950"/>
                  </a:cubicBezTo>
                  <a:cubicBezTo>
                    <a:pt x="67951" y="331670"/>
                    <a:pt x="65840" y="340662"/>
                    <a:pt x="65840" y="349927"/>
                  </a:cubicBezTo>
                  <a:cubicBezTo>
                    <a:pt x="65840" y="358102"/>
                    <a:pt x="67338" y="365869"/>
                    <a:pt x="70336" y="373227"/>
                  </a:cubicBezTo>
                  <a:cubicBezTo>
                    <a:pt x="73333" y="380449"/>
                    <a:pt x="77694" y="386921"/>
                    <a:pt x="83416" y="392644"/>
                  </a:cubicBezTo>
                  <a:lnTo>
                    <a:pt x="65022" y="411037"/>
                  </a:lnTo>
                  <a:cubicBezTo>
                    <a:pt x="56847" y="402862"/>
                    <a:pt x="50511" y="393529"/>
                    <a:pt x="46015" y="383037"/>
                  </a:cubicBezTo>
                  <a:cubicBezTo>
                    <a:pt x="41655" y="372410"/>
                    <a:pt x="39475" y="361304"/>
                    <a:pt x="39475" y="349723"/>
                  </a:cubicBezTo>
                  <a:cubicBezTo>
                    <a:pt x="39475" y="338142"/>
                    <a:pt x="41655" y="327037"/>
                    <a:pt x="46015" y="316410"/>
                  </a:cubicBezTo>
                  <a:cubicBezTo>
                    <a:pt x="50511" y="305781"/>
                    <a:pt x="56847" y="296380"/>
                    <a:pt x="65022" y="288205"/>
                  </a:cubicBezTo>
                  <a:lnTo>
                    <a:pt x="66248" y="289431"/>
                  </a:lnTo>
                  <a:cubicBezTo>
                    <a:pt x="66112" y="288477"/>
                    <a:pt x="65976" y="287592"/>
                    <a:pt x="65840" y="286774"/>
                  </a:cubicBezTo>
                  <a:cubicBezTo>
                    <a:pt x="65703" y="285957"/>
                    <a:pt x="65635" y="285071"/>
                    <a:pt x="65635" y="284117"/>
                  </a:cubicBezTo>
                  <a:lnTo>
                    <a:pt x="65635" y="231796"/>
                  </a:lnTo>
                  <a:cubicBezTo>
                    <a:pt x="65635" y="227709"/>
                    <a:pt x="65840" y="223621"/>
                    <a:pt x="66248" y="219533"/>
                  </a:cubicBezTo>
                  <a:cubicBezTo>
                    <a:pt x="66793" y="215310"/>
                    <a:pt x="67475" y="211222"/>
                    <a:pt x="68292" y="207271"/>
                  </a:cubicBezTo>
                  <a:cubicBezTo>
                    <a:pt x="64068" y="208497"/>
                    <a:pt x="60185" y="210337"/>
                    <a:pt x="56642" y="212789"/>
                  </a:cubicBezTo>
                  <a:cubicBezTo>
                    <a:pt x="53100" y="215106"/>
                    <a:pt x="50034" y="217966"/>
                    <a:pt x="47445" y="221372"/>
                  </a:cubicBezTo>
                  <a:cubicBezTo>
                    <a:pt x="44993" y="224643"/>
                    <a:pt x="43017" y="228322"/>
                    <a:pt x="41518" y="232410"/>
                  </a:cubicBezTo>
                  <a:cubicBezTo>
                    <a:pt x="40156" y="236361"/>
                    <a:pt x="39475" y="240517"/>
                    <a:pt x="39475" y="244876"/>
                  </a:cubicBezTo>
                  <a:lnTo>
                    <a:pt x="39475" y="284117"/>
                  </a:lnTo>
                  <a:lnTo>
                    <a:pt x="13314" y="284117"/>
                  </a:lnTo>
                  <a:lnTo>
                    <a:pt x="13314" y="244876"/>
                  </a:lnTo>
                  <a:cubicBezTo>
                    <a:pt x="13314" y="236020"/>
                    <a:pt x="14949" y="227709"/>
                    <a:pt x="18219" y="219943"/>
                  </a:cubicBezTo>
                  <a:cubicBezTo>
                    <a:pt x="21625" y="212040"/>
                    <a:pt x="26190" y="205158"/>
                    <a:pt x="31913" y="199299"/>
                  </a:cubicBezTo>
                  <a:cubicBezTo>
                    <a:pt x="37635" y="193441"/>
                    <a:pt x="44380" y="188808"/>
                    <a:pt x="52146" y="185402"/>
                  </a:cubicBezTo>
                  <a:cubicBezTo>
                    <a:pt x="59913" y="181859"/>
                    <a:pt x="68224" y="179952"/>
                    <a:pt x="77080" y="179679"/>
                  </a:cubicBezTo>
                  <a:cubicBezTo>
                    <a:pt x="81304" y="170142"/>
                    <a:pt x="86754" y="160944"/>
                    <a:pt x="93431" y="152087"/>
                  </a:cubicBezTo>
                  <a:cubicBezTo>
                    <a:pt x="85664" y="150726"/>
                    <a:pt x="78443" y="148137"/>
                    <a:pt x="71767" y="144322"/>
                  </a:cubicBezTo>
                  <a:cubicBezTo>
                    <a:pt x="65226" y="140370"/>
                    <a:pt x="59572" y="135533"/>
                    <a:pt x="54803" y="129810"/>
                  </a:cubicBezTo>
                  <a:cubicBezTo>
                    <a:pt x="50034" y="124088"/>
                    <a:pt x="46287" y="117684"/>
                    <a:pt x="43562" y="110599"/>
                  </a:cubicBezTo>
                  <a:cubicBezTo>
                    <a:pt x="40837" y="103377"/>
                    <a:pt x="39475" y="95815"/>
                    <a:pt x="39475" y="87913"/>
                  </a:cubicBezTo>
                  <a:lnTo>
                    <a:pt x="39475" y="48672"/>
                  </a:lnTo>
                  <a:lnTo>
                    <a:pt x="65635" y="48672"/>
                  </a:lnTo>
                  <a:lnTo>
                    <a:pt x="65635" y="87913"/>
                  </a:lnTo>
                  <a:cubicBezTo>
                    <a:pt x="65635" y="93363"/>
                    <a:pt x="66657" y="98472"/>
                    <a:pt x="68701" y="103241"/>
                  </a:cubicBezTo>
                  <a:cubicBezTo>
                    <a:pt x="70745" y="108010"/>
                    <a:pt x="73538" y="112166"/>
                    <a:pt x="77080" y="115708"/>
                  </a:cubicBezTo>
                  <a:cubicBezTo>
                    <a:pt x="80623" y="119251"/>
                    <a:pt x="84779" y="122044"/>
                    <a:pt x="89548" y="124088"/>
                  </a:cubicBezTo>
                  <a:cubicBezTo>
                    <a:pt x="94317" y="126132"/>
                    <a:pt x="99426" y="127154"/>
                    <a:pt x="104876" y="127154"/>
                  </a:cubicBezTo>
                  <a:lnTo>
                    <a:pt x="117956" y="127154"/>
                  </a:lnTo>
                  <a:lnTo>
                    <a:pt x="117956" y="127767"/>
                  </a:lnTo>
                  <a:cubicBezTo>
                    <a:pt x="124360" y="122998"/>
                    <a:pt x="130900" y="118978"/>
                    <a:pt x="137577" y="115708"/>
                  </a:cubicBezTo>
                  <a:cubicBezTo>
                    <a:pt x="135533" y="111348"/>
                    <a:pt x="133898" y="106852"/>
                    <a:pt x="132672" y="102219"/>
                  </a:cubicBezTo>
                  <a:cubicBezTo>
                    <a:pt x="131582" y="97450"/>
                    <a:pt x="131037" y="92681"/>
                    <a:pt x="131037" y="87913"/>
                  </a:cubicBezTo>
                  <a:cubicBezTo>
                    <a:pt x="131037" y="78375"/>
                    <a:pt x="133149" y="69178"/>
                    <a:pt x="137373" y="60321"/>
                  </a:cubicBezTo>
                  <a:lnTo>
                    <a:pt x="108759" y="31708"/>
                  </a:lnTo>
                  <a:lnTo>
                    <a:pt x="127154" y="13314"/>
                  </a:lnTo>
                  <a:lnTo>
                    <a:pt x="153110" y="39270"/>
                  </a:lnTo>
                  <a:cubicBezTo>
                    <a:pt x="159241" y="33956"/>
                    <a:pt x="165918" y="29869"/>
                    <a:pt x="173140" y="27007"/>
                  </a:cubicBezTo>
                  <a:cubicBezTo>
                    <a:pt x="180496" y="24010"/>
                    <a:pt x="188263" y="22511"/>
                    <a:pt x="196438" y="22511"/>
                  </a:cubicBezTo>
                  <a:cubicBezTo>
                    <a:pt x="204614" y="22511"/>
                    <a:pt x="212311" y="24010"/>
                    <a:pt x="219533" y="27007"/>
                  </a:cubicBezTo>
                  <a:cubicBezTo>
                    <a:pt x="226891" y="29869"/>
                    <a:pt x="233636" y="33956"/>
                    <a:pt x="239767" y="39270"/>
                  </a:cubicBezTo>
                  <a:lnTo>
                    <a:pt x="265724" y="13314"/>
                  </a:lnTo>
                  <a:lnTo>
                    <a:pt x="284117" y="31708"/>
                  </a:lnTo>
                  <a:lnTo>
                    <a:pt x="255504" y="60321"/>
                  </a:lnTo>
                  <a:cubicBezTo>
                    <a:pt x="259728" y="69178"/>
                    <a:pt x="261840" y="78375"/>
                    <a:pt x="261840" y="87913"/>
                  </a:cubicBezTo>
                  <a:cubicBezTo>
                    <a:pt x="261840" y="92681"/>
                    <a:pt x="261227" y="97450"/>
                    <a:pt x="260001" y="102219"/>
                  </a:cubicBezTo>
                  <a:cubicBezTo>
                    <a:pt x="258910" y="106852"/>
                    <a:pt x="257343" y="111348"/>
                    <a:pt x="255300" y="115708"/>
                  </a:cubicBezTo>
                  <a:cubicBezTo>
                    <a:pt x="258842" y="117480"/>
                    <a:pt x="262180" y="119387"/>
                    <a:pt x="265314" y="121431"/>
                  </a:cubicBezTo>
                  <a:cubicBezTo>
                    <a:pt x="268584" y="123338"/>
                    <a:pt x="271786" y="125450"/>
                    <a:pt x="274920" y="127767"/>
                  </a:cubicBezTo>
                  <a:lnTo>
                    <a:pt x="274920" y="127154"/>
                  </a:lnTo>
                  <a:lnTo>
                    <a:pt x="288001" y="127154"/>
                  </a:lnTo>
                  <a:cubicBezTo>
                    <a:pt x="293451" y="127154"/>
                    <a:pt x="298560" y="126132"/>
                    <a:pt x="303329" y="124088"/>
                  </a:cubicBezTo>
                  <a:cubicBezTo>
                    <a:pt x="308099" y="122044"/>
                    <a:pt x="312254" y="119251"/>
                    <a:pt x="315796" y="115708"/>
                  </a:cubicBezTo>
                  <a:cubicBezTo>
                    <a:pt x="319338" y="112166"/>
                    <a:pt x="322132" y="108010"/>
                    <a:pt x="324176" y="103241"/>
                  </a:cubicBezTo>
                  <a:cubicBezTo>
                    <a:pt x="326220" y="98472"/>
                    <a:pt x="327242" y="93363"/>
                    <a:pt x="327242" y="87913"/>
                  </a:cubicBezTo>
                  <a:lnTo>
                    <a:pt x="327242" y="48672"/>
                  </a:lnTo>
                  <a:lnTo>
                    <a:pt x="353402" y="48672"/>
                  </a:lnTo>
                  <a:lnTo>
                    <a:pt x="353402" y="87913"/>
                  </a:lnTo>
                  <a:cubicBezTo>
                    <a:pt x="353402" y="95815"/>
                    <a:pt x="352039" y="103377"/>
                    <a:pt x="349315" y="110599"/>
                  </a:cubicBezTo>
                  <a:cubicBezTo>
                    <a:pt x="346590" y="117684"/>
                    <a:pt x="342843" y="124088"/>
                    <a:pt x="338073" y="129810"/>
                  </a:cubicBezTo>
                  <a:cubicBezTo>
                    <a:pt x="333304" y="135533"/>
                    <a:pt x="327582" y="140370"/>
                    <a:pt x="320906" y="144322"/>
                  </a:cubicBezTo>
                  <a:cubicBezTo>
                    <a:pt x="314365" y="148137"/>
                    <a:pt x="307213" y="150726"/>
                    <a:pt x="299446" y="152087"/>
                  </a:cubicBezTo>
                  <a:cubicBezTo>
                    <a:pt x="306122" y="160944"/>
                    <a:pt x="311573" y="170142"/>
                    <a:pt x="315796" y="179679"/>
                  </a:cubicBezTo>
                  <a:close/>
                  <a:moveTo>
                    <a:pt x="196438" y="48672"/>
                  </a:moveTo>
                  <a:cubicBezTo>
                    <a:pt x="190988" y="48672"/>
                    <a:pt x="185879" y="49693"/>
                    <a:pt x="181110" y="51737"/>
                  </a:cubicBezTo>
                  <a:cubicBezTo>
                    <a:pt x="176340" y="53781"/>
                    <a:pt x="172185" y="56574"/>
                    <a:pt x="168643" y="60117"/>
                  </a:cubicBezTo>
                  <a:cubicBezTo>
                    <a:pt x="165101" y="63659"/>
                    <a:pt x="162307" y="67815"/>
                    <a:pt x="160263" y="72584"/>
                  </a:cubicBezTo>
                  <a:cubicBezTo>
                    <a:pt x="158219" y="77353"/>
                    <a:pt x="157197" y="82462"/>
                    <a:pt x="157197" y="87913"/>
                  </a:cubicBezTo>
                  <a:cubicBezTo>
                    <a:pt x="157197" y="94725"/>
                    <a:pt x="158832" y="100857"/>
                    <a:pt x="162103" y="106307"/>
                  </a:cubicBezTo>
                  <a:cubicBezTo>
                    <a:pt x="167825" y="104808"/>
                    <a:pt x="173480" y="103650"/>
                    <a:pt x="179066" y="102832"/>
                  </a:cubicBezTo>
                  <a:cubicBezTo>
                    <a:pt x="184789" y="101879"/>
                    <a:pt x="190580" y="101402"/>
                    <a:pt x="196438" y="101402"/>
                  </a:cubicBezTo>
                  <a:cubicBezTo>
                    <a:pt x="202297" y="101402"/>
                    <a:pt x="208020" y="101879"/>
                    <a:pt x="213606" y="102832"/>
                  </a:cubicBezTo>
                  <a:cubicBezTo>
                    <a:pt x="219329" y="103650"/>
                    <a:pt x="225052" y="104808"/>
                    <a:pt x="230774" y="106307"/>
                  </a:cubicBezTo>
                  <a:cubicBezTo>
                    <a:pt x="234044" y="100857"/>
                    <a:pt x="235679" y="94725"/>
                    <a:pt x="235679" y="87913"/>
                  </a:cubicBezTo>
                  <a:cubicBezTo>
                    <a:pt x="235679" y="82462"/>
                    <a:pt x="234658" y="77353"/>
                    <a:pt x="232613" y="72584"/>
                  </a:cubicBezTo>
                  <a:cubicBezTo>
                    <a:pt x="230570" y="67815"/>
                    <a:pt x="227776" y="63659"/>
                    <a:pt x="224234" y="60117"/>
                  </a:cubicBezTo>
                  <a:cubicBezTo>
                    <a:pt x="220692" y="56574"/>
                    <a:pt x="216536" y="53781"/>
                    <a:pt x="211767" y="51737"/>
                  </a:cubicBezTo>
                  <a:cubicBezTo>
                    <a:pt x="206998" y="49693"/>
                    <a:pt x="201889" y="48672"/>
                    <a:pt x="196438" y="48672"/>
                  </a:cubicBezTo>
                  <a:close/>
                  <a:moveTo>
                    <a:pt x="301081" y="231796"/>
                  </a:moveTo>
                  <a:cubicBezTo>
                    <a:pt x="301081" y="217626"/>
                    <a:pt x="298288" y="204205"/>
                    <a:pt x="292702" y="191534"/>
                  </a:cubicBezTo>
                  <a:cubicBezTo>
                    <a:pt x="287115" y="178861"/>
                    <a:pt x="279553" y="167758"/>
                    <a:pt x="270015" y="158219"/>
                  </a:cubicBezTo>
                  <a:cubicBezTo>
                    <a:pt x="260613" y="148681"/>
                    <a:pt x="249577" y="141119"/>
                    <a:pt x="236906" y="135533"/>
                  </a:cubicBezTo>
                  <a:cubicBezTo>
                    <a:pt x="224234" y="129947"/>
                    <a:pt x="210746" y="127154"/>
                    <a:pt x="196438" y="127154"/>
                  </a:cubicBezTo>
                  <a:cubicBezTo>
                    <a:pt x="182131" y="127154"/>
                    <a:pt x="168643" y="129947"/>
                    <a:pt x="155971" y="135533"/>
                  </a:cubicBezTo>
                  <a:cubicBezTo>
                    <a:pt x="143300" y="141119"/>
                    <a:pt x="132195" y="148681"/>
                    <a:pt x="122657" y="158219"/>
                  </a:cubicBezTo>
                  <a:cubicBezTo>
                    <a:pt x="113256" y="167758"/>
                    <a:pt x="105762" y="178861"/>
                    <a:pt x="100175" y="191534"/>
                  </a:cubicBezTo>
                  <a:cubicBezTo>
                    <a:pt x="94589" y="204205"/>
                    <a:pt x="91796" y="217626"/>
                    <a:pt x="91796" y="231796"/>
                  </a:cubicBezTo>
                  <a:lnTo>
                    <a:pt x="91796" y="284117"/>
                  </a:lnTo>
                  <a:cubicBezTo>
                    <a:pt x="91796" y="298561"/>
                    <a:pt x="94521" y="312117"/>
                    <a:pt x="99971" y="324789"/>
                  </a:cubicBezTo>
                  <a:cubicBezTo>
                    <a:pt x="105557" y="337460"/>
                    <a:pt x="113051" y="348566"/>
                    <a:pt x="122453" y="358102"/>
                  </a:cubicBezTo>
                  <a:cubicBezTo>
                    <a:pt x="131991" y="367505"/>
                    <a:pt x="143095" y="374998"/>
                    <a:pt x="155766" y="380585"/>
                  </a:cubicBezTo>
                  <a:cubicBezTo>
                    <a:pt x="168439" y="386035"/>
                    <a:pt x="181995" y="388760"/>
                    <a:pt x="196438" y="388760"/>
                  </a:cubicBezTo>
                  <a:cubicBezTo>
                    <a:pt x="210882" y="388760"/>
                    <a:pt x="224438" y="386035"/>
                    <a:pt x="237110" y="380585"/>
                  </a:cubicBezTo>
                  <a:cubicBezTo>
                    <a:pt x="249781" y="374998"/>
                    <a:pt x="260818" y="367505"/>
                    <a:pt x="270219" y="358102"/>
                  </a:cubicBezTo>
                  <a:cubicBezTo>
                    <a:pt x="279757" y="348566"/>
                    <a:pt x="287251" y="337460"/>
                    <a:pt x="292702" y="324789"/>
                  </a:cubicBezTo>
                  <a:cubicBezTo>
                    <a:pt x="298288" y="312117"/>
                    <a:pt x="301081" y="298561"/>
                    <a:pt x="301081" y="284117"/>
                  </a:cubicBezTo>
                  <a:lnTo>
                    <a:pt x="301081" y="231796"/>
                  </a:lnTo>
                  <a:close/>
                </a:path>
              </a:pathLst>
            </a:custGeom>
            <a:solidFill>
              <a:schemeClr val="tx2"/>
            </a:solidFill>
            <a:ln w="12927" cap="flat">
              <a:noFill/>
              <a:prstDash val="solid"/>
              <a:miter/>
            </a:ln>
          </p:spPr>
          <p:txBody>
            <a:bodyPr rtlCol="0" anchor="ctr"/>
            <a:lstStyle/>
            <a:p>
              <a:endParaRPr lang="en-US"/>
            </a:p>
          </p:txBody>
        </p:sp>
      </p:grpSp>
      <p:grpSp>
        <p:nvGrpSpPr>
          <p:cNvPr id="75" name="Group 74">
            <a:extLst>
              <a:ext uri="{FF2B5EF4-FFF2-40B4-BE49-F238E27FC236}">
                <a16:creationId xmlns:a16="http://schemas.microsoft.com/office/drawing/2014/main" id="{7691C69D-54C0-4224-A17E-2FE0421A8554}"/>
              </a:ext>
              <a:ext uri="{C183D7F6-B498-43B3-948B-1728B52AA6E4}">
                <adec:decorative xmlns:adec="http://schemas.microsoft.com/office/drawing/2017/decorative" val="1"/>
              </a:ext>
            </a:extLst>
          </p:cNvPr>
          <p:cNvGrpSpPr/>
          <p:nvPr/>
        </p:nvGrpSpPr>
        <p:grpSpPr>
          <a:xfrm>
            <a:off x="7718666" y="5243148"/>
            <a:ext cx="495947" cy="424113"/>
            <a:chOff x="9171621" y="3922983"/>
            <a:chExt cx="702004" cy="600324"/>
          </a:xfrm>
        </p:grpSpPr>
        <p:sp>
          <p:nvSpPr>
            <p:cNvPr id="76" name="Freeform 1">
              <a:extLst>
                <a:ext uri="{FF2B5EF4-FFF2-40B4-BE49-F238E27FC236}">
                  <a16:creationId xmlns:a16="http://schemas.microsoft.com/office/drawing/2014/main" id="{ADFBAEBF-5CB5-439B-BC74-4D023098BD8C}"/>
                </a:ext>
              </a:extLst>
            </p:cNvPr>
            <p:cNvSpPr>
              <a:spLocks noChangeArrowheads="1"/>
            </p:cNvSpPr>
            <p:nvPr/>
          </p:nvSpPr>
          <p:spPr bwMode="auto">
            <a:xfrm>
              <a:off x="9400672" y="3922983"/>
              <a:ext cx="244188" cy="600324"/>
            </a:xfrm>
            <a:custGeom>
              <a:avLst/>
              <a:gdLst>
                <a:gd name="T0" fmla="*/ 3215 w 3770"/>
                <a:gd name="T1" fmla="*/ 2209 h 9873"/>
                <a:gd name="T2" fmla="*/ 3067 w 3770"/>
                <a:gd name="T3" fmla="*/ 2615 h 9873"/>
                <a:gd name="T4" fmla="*/ 2794 w 3770"/>
                <a:gd name="T5" fmla="*/ 2942 h 9873"/>
                <a:gd name="T6" fmla="*/ 2427 w 3770"/>
                <a:gd name="T7" fmla="*/ 3146 h 9873"/>
                <a:gd name="T8" fmla="*/ 2381 w 3770"/>
                <a:gd name="T9" fmla="*/ 8881 h 9873"/>
                <a:gd name="T10" fmla="*/ 2248 w 3770"/>
                <a:gd name="T11" fmla="*/ 9123 h 9873"/>
                <a:gd name="T12" fmla="*/ 2029 w 3770"/>
                <a:gd name="T13" fmla="*/ 9295 h 9873"/>
                <a:gd name="T14" fmla="*/ 1819 w 3770"/>
                <a:gd name="T15" fmla="*/ 9349 h 9873"/>
                <a:gd name="T16" fmla="*/ 1592 w 3770"/>
                <a:gd name="T17" fmla="*/ 9279 h 9873"/>
                <a:gd name="T18" fmla="*/ 1405 w 3770"/>
                <a:gd name="T19" fmla="*/ 9123 h 9873"/>
                <a:gd name="T20" fmla="*/ 1296 w 3770"/>
                <a:gd name="T21" fmla="*/ 8827 h 9873"/>
                <a:gd name="T22" fmla="*/ 1155 w 3770"/>
                <a:gd name="T23" fmla="*/ 3060 h 9873"/>
                <a:gd name="T24" fmla="*/ 819 w 3770"/>
                <a:gd name="T25" fmla="*/ 2747 h 9873"/>
                <a:gd name="T26" fmla="*/ 601 w 3770"/>
                <a:gd name="T27" fmla="*/ 2357 h 9873"/>
                <a:gd name="T28" fmla="*/ 531 w 3770"/>
                <a:gd name="T29" fmla="*/ 1920 h 9873"/>
                <a:gd name="T30" fmla="*/ 648 w 3770"/>
                <a:gd name="T31" fmla="*/ 1405 h 9873"/>
                <a:gd name="T32" fmla="*/ 913 w 3770"/>
                <a:gd name="T33" fmla="*/ 960 h 9873"/>
                <a:gd name="T34" fmla="*/ 1085 w 3770"/>
                <a:gd name="T35" fmla="*/ 882 h 9873"/>
                <a:gd name="T36" fmla="*/ 1109 w 3770"/>
                <a:gd name="T37" fmla="*/ 1623 h 9873"/>
                <a:gd name="T38" fmla="*/ 1233 w 3770"/>
                <a:gd name="T39" fmla="*/ 1998 h 9873"/>
                <a:gd name="T40" fmla="*/ 1507 w 3770"/>
                <a:gd name="T41" fmla="*/ 2248 h 9873"/>
                <a:gd name="T42" fmla="*/ 1905 w 3770"/>
                <a:gd name="T43" fmla="*/ 2341 h 9873"/>
                <a:gd name="T44" fmla="*/ 2185 w 3770"/>
                <a:gd name="T45" fmla="*/ 2272 h 9873"/>
                <a:gd name="T46" fmla="*/ 2497 w 3770"/>
                <a:gd name="T47" fmla="*/ 2029 h 9873"/>
                <a:gd name="T48" fmla="*/ 2693 w 3770"/>
                <a:gd name="T49" fmla="*/ 1678 h 9873"/>
                <a:gd name="T50" fmla="*/ 2724 w 3770"/>
                <a:gd name="T51" fmla="*/ 859 h 9873"/>
                <a:gd name="T52" fmla="*/ 2997 w 3770"/>
                <a:gd name="T53" fmla="*/ 1116 h 9873"/>
                <a:gd name="T54" fmla="*/ 3169 w 3770"/>
                <a:gd name="T55" fmla="*/ 1452 h 9873"/>
                <a:gd name="T56" fmla="*/ 2162 w 3770"/>
                <a:gd name="T57" fmla="*/ 0 h 9873"/>
                <a:gd name="T58" fmla="*/ 2131 w 3770"/>
                <a:gd name="T59" fmla="*/ 1655 h 9873"/>
                <a:gd name="T60" fmla="*/ 1928 w 3770"/>
                <a:gd name="T61" fmla="*/ 1811 h 9873"/>
                <a:gd name="T62" fmla="*/ 1748 w 3770"/>
                <a:gd name="T63" fmla="*/ 1764 h 9873"/>
                <a:gd name="T64" fmla="*/ 1623 w 3770"/>
                <a:gd name="T65" fmla="*/ 1576 h 9873"/>
                <a:gd name="T66" fmla="*/ 1256 w 3770"/>
                <a:gd name="T67" fmla="*/ 149 h 9873"/>
                <a:gd name="T68" fmla="*/ 773 w 3770"/>
                <a:gd name="T69" fmla="*/ 382 h 9873"/>
                <a:gd name="T70" fmla="*/ 476 w 3770"/>
                <a:gd name="T71" fmla="*/ 648 h 9873"/>
                <a:gd name="T72" fmla="*/ 219 w 3770"/>
                <a:gd name="T73" fmla="*/ 1015 h 9873"/>
                <a:gd name="T74" fmla="*/ 0 w 3770"/>
                <a:gd name="T75" fmla="*/ 1967 h 9873"/>
                <a:gd name="T76" fmla="*/ 55 w 3770"/>
                <a:gd name="T77" fmla="*/ 2396 h 9873"/>
                <a:gd name="T78" fmla="*/ 258 w 3770"/>
                <a:gd name="T79" fmla="*/ 2888 h 9873"/>
                <a:gd name="T80" fmla="*/ 617 w 3770"/>
                <a:gd name="T81" fmla="*/ 3309 h 9873"/>
                <a:gd name="T82" fmla="*/ 773 w 3770"/>
                <a:gd name="T83" fmla="*/ 8780 h 9873"/>
                <a:gd name="T84" fmla="*/ 882 w 3770"/>
                <a:gd name="T85" fmla="*/ 9295 h 9873"/>
                <a:gd name="T86" fmla="*/ 1148 w 3770"/>
                <a:gd name="T87" fmla="*/ 9623 h 9873"/>
                <a:gd name="T88" fmla="*/ 1647 w 3770"/>
                <a:gd name="T89" fmla="*/ 9856 h 9873"/>
                <a:gd name="T90" fmla="*/ 2068 w 3770"/>
                <a:gd name="T91" fmla="*/ 9841 h 9873"/>
                <a:gd name="T92" fmla="*/ 2505 w 3770"/>
                <a:gd name="T93" fmla="*/ 9599 h 9873"/>
                <a:gd name="T94" fmla="*/ 2771 w 3770"/>
                <a:gd name="T95" fmla="*/ 9295 h 9873"/>
                <a:gd name="T96" fmla="*/ 2919 w 3770"/>
                <a:gd name="T97" fmla="*/ 8819 h 9873"/>
                <a:gd name="T98" fmla="*/ 3192 w 3770"/>
                <a:gd name="T99" fmla="*/ 3239 h 9873"/>
                <a:gd name="T100" fmla="*/ 3544 w 3770"/>
                <a:gd name="T101" fmla="*/ 2770 h 9873"/>
                <a:gd name="T102" fmla="*/ 3769 w 3770"/>
                <a:gd name="T103" fmla="*/ 1897 h 9873"/>
                <a:gd name="T104" fmla="*/ 3676 w 3770"/>
                <a:gd name="T105" fmla="*/ 1343 h 9873"/>
                <a:gd name="T106" fmla="*/ 3332 w 3770"/>
                <a:gd name="T107" fmla="*/ 726 h 9873"/>
                <a:gd name="T108" fmla="*/ 2763 w 3770"/>
                <a:gd name="T109" fmla="*/ 266 h 9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70" h="9873">
                  <a:moveTo>
                    <a:pt x="3246" y="1951"/>
                  </a:moveTo>
                  <a:lnTo>
                    <a:pt x="3246" y="1951"/>
                  </a:lnTo>
                  <a:lnTo>
                    <a:pt x="3239" y="2037"/>
                  </a:lnTo>
                  <a:lnTo>
                    <a:pt x="3231" y="2123"/>
                  </a:lnTo>
                  <a:lnTo>
                    <a:pt x="3215" y="2209"/>
                  </a:lnTo>
                  <a:lnTo>
                    <a:pt x="3200" y="2295"/>
                  </a:lnTo>
                  <a:lnTo>
                    <a:pt x="3177" y="2380"/>
                  </a:lnTo>
                  <a:lnTo>
                    <a:pt x="3146" y="2458"/>
                  </a:lnTo>
                  <a:lnTo>
                    <a:pt x="3107" y="2537"/>
                  </a:lnTo>
                  <a:lnTo>
                    <a:pt x="3067" y="2615"/>
                  </a:lnTo>
                  <a:lnTo>
                    <a:pt x="3020" y="2685"/>
                  </a:lnTo>
                  <a:lnTo>
                    <a:pt x="2974" y="2755"/>
                  </a:lnTo>
                  <a:lnTo>
                    <a:pt x="2919" y="2817"/>
                  </a:lnTo>
                  <a:lnTo>
                    <a:pt x="2856" y="2880"/>
                  </a:lnTo>
                  <a:lnTo>
                    <a:pt x="2794" y="2942"/>
                  </a:lnTo>
                  <a:lnTo>
                    <a:pt x="2724" y="2997"/>
                  </a:lnTo>
                  <a:lnTo>
                    <a:pt x="2646" y="3052"/>
                  </a:lnTo>
                  <a:lnTo>
                    <a:pt x="2568" y="3099"/>
                  </a:lnTo>
                  <a:lnTo>
                    <a:pt x="2568" y="3099"/>
                  </a:lnTo>
                  <a:lnTo>
                    <a:pt x="2427" y="3146"/>
                  </a:lnTo>
                  <a:lnTo>
                    <a:pt x="2427" y="3146"/>
                  </a:lnTo>
                  <a:lnTo>
                    <a:pt x="2396" y="8772"/>
                  </a:lnTo>
                  <a:lnTo>
                    <a:pt x="2396" y="8772"/>
                  </a:lnTo>
                  <a:lnTo>
                    <a:pt x="2388" y="8827"/>
                  </a:lnTo>
                  <a:lnTo>
                    <a:pt x="2381" y="8881"/>
                  </a:lnTo>
                  <a:lnTo>
                    <a:pt x="2365" y="8928"/>
                  </a:lnTo>
                  <a:lnTo>
                    <a:pt x="2342" y="8982"/>
                  </a:lnTo>
                  <a:lnTo>
                    <a:pt x="2318" y="9029"/>
                  </a:lnTo>
                  <a:lnTo>
                    <a:pt x="2287" y="9076"/>
                  </a:lnTo>
                  <a:lnTo>
                    <a:pt x="2248" y="9123"/>
                  </a:lnTo>
                  <a:lnTo>
                    <a:pt x="2217" y="9162"/>
                  </a:lnTo>
                  <a:lnTo>
                    <a:pt x="2170" y="9201"/>
                  </a:lnTo>
                  <a:lnTo>
                    <a:pt x="2123" y="9240"/>
                  </a:lnTo>
                  <a:lnTo>
                    <a:pt x="2076" y="9272"/>
                  </a:lnTo>
                  <a:lnTo>
                    <a:pt x="2029" y="9295"/>
                  </a:lnTo>
                  <a:lnTo>
                    <a:pt x="1975" y="9319"/>
                  </a:lnTo>
                  <a:lnTo>
                    <a:pt x="1928" y="9334"/>
                  </a:lnTo>
                  <a:lnTo>
                    <a:pt x="1873" y="9341"/>
                  </a:lnTo>
                  <a:lnTo>
                    <a:pt x="1819" y="9349"/>
                  </a:lnTo>
                  <a:lnTo>
                    <a:pt x="1819" y="9349"/>
                  </a:lnTo>
                  <a:lnTo>
                    <a:pt x="1780" y="9341"/>
                  </a:lnTo>
                  <a:lnTo>
                    <a:pt x="1740" y="9334"/>
                  </a:lnTo>
                  <a:lnTo>
                    <a:pt x="1694" y="9326"/>
                  </a:lnTo>
                  <a:lnTo>
                    <a:pt x="1647" y="9303"/>
                  </a:lnTo>
                  <a:lnTo>
                    <a:pt x="1592" y="9279"/>
                  </a:lnTo>
                  <a:lnTo>
                    <a:pt x="1546" y="9248"/>
                  </a:lnTo>
                  <a:lnTo>
                    <a:pt x="1491" y="9209"/>
                  </a:lnTo>
                  <a:lnTo>
                    <a:pt x="1436" y="9162"/>
                  </a:lnTo>
                  <a:lnTo>
                    <a:pt x="1436" y="9162"/>
                  </a:lnTo>
                  <a:lnTo>
                    <a:pt x="1405" y="9123"/>
                  </a:lnTo>
                  <a:lnTo>
                    <a:pt x="1374" y="9076"/>
                  </a:lnTo>
                  <a:lnTo>
                    <a:pt x="1335" y="8990"/>
                  </a:lnTo>
                  <a:lnTo>
                    <a:pt x="1303" y="8905"/>
                  </a:lnTo>
                  <a:lnTo>
                    <a:pt x="1296" y="8827"/>
                  </a:lnTo>
                  <a:lnTo>
                    <a:pt x="1296" y="8827"/>
                  </a:lnTo>
                  <a:lnTo>
                    <a:pt x="1327" y="3200"/>
                  </a:lnTo>
                  <a:lnTo>
                    <a:pt x="1327" y="3200"/>
                  </a:lnTo>
                  <a:lnTo>
                    <a:pt x="1233" y="3107"/>
                  </a:lnTo>
                  <a:lnTo>
                    <a:pt x="1233" y="3107"/>
                  </a:lnTo>
                  <a:lnTo>
                    <a:pt x="1155" y="3060"/>
                  </a:lnTo>
                  <a:lnTo>
                    <a:pt x="1085" y="3005"/>
                  </a:lnTo>
                  <a:lnTo>
                    <a:pt x="1015" y="2950"/>
                  </a:lnTo>
                  <a:lnTo>
                    <a:pt x="944" y="2888"/>
                  </a:lnTo>
                  <a:lnTo>
                    <a:pt x="882" y="2817"/>
                  </a:lnTo>
                  <a:lnTo>
                    <a:pt x="819" y="2747"/>
                  </a:lnTo>
                  <a:lnTo>
                    <a:pt x="773" y="2677"/>
                  </a:lnTo>
                  <a:lnTo>
                    <a:pt x="719" y="2599"/>
                  </a:lnTo>
                  <a:lnTo>
                    <a:pt x="680" y="2521"/>
                  </a:lnTo>
                  <a:lnTo>
                    <a:pt x="640" y="2443"/>
                  </a:lnTo>
                  <a:lnTo>
                    <a:pt x="601" y="2357"/>
                  </a:lnTo>
                  <a:lnTo>
                    <a:pt x="578" y="2272"/>
                  </a:lnTo>
                  <a:lnTo>
                    <a:pt x="554" y="2186"/>
                  </a:lnTo>
                  <a:lnTo>
                    <a:pt x="539" y="2092"/>
                  </a:lnTo>
                  <a:lnTo>
                    <a:pt x="531" y="2006"/>
                  </a:lnTo>
                  <a:lnTo>
                    <a:pt x="531" y="1920"/>
                  </a:lnTo>
                  <a:lnTo>
                    <a:pt x="531" y="1920"/>
                  </a:lnTo>
                  <a:lnTo>
                    <a:pt x="547" y="1788"/>
                  </a:lnTo>
                  <a:lnTo>
                    <a:pt x="578" y="1662"/>
                  </a:lnTo>
                  <a:lnTo>
                    <a:pt x="609" y="1530"/>
                  </a:lnTo>
                  <a:lnTo>
                    <a:pt x="648" y="1405"/>
                  </a:lnTo>
                  <a:lnTo>
                    <a:pt x="703" y="1280"/>
                  </a:lnTo>
                  <a:lnTo>
                    <a:pt x="757" y="1163"/>
                  </a:lnTo>
                  <a:lnTo>
                    <a:pt x="827" y="1054"/>
                  </a:lnTo>
                  <a:lnTo>
                    <a:pt x="913" y="960"/>
                  </a:lnTo>
                  <a:lnTo>
                    <a:pt x="913" y="960"/>
                  </a:lnTo>
                  <a:lnTo>
                    <a:pt x="937" y="945"/>
                  </a:lnTo>
                  <a:lnTo>
                    <a:pt x="960" y="929"/>
                  </a:lnTo>
                  <a:lnTo>
                    <a:pt x="1007" y="913"/>
                  </a:lnTo>
                  <a:lnTo>
                    <a:pt x="1062" y="890"/>
                  </a:lnTo>
                  <a:lnTo>
                    <a:pt x="1085" y="882"/>
                  </a:lnTo>
                  <a:lnTo>
                    <a:pt x="1109" y="867"/>
                  </a:lnTo>
                  <a:lnTo>
                    <a:pt x="1109" y="867"/>
                  </a:lnTo>
                  <a:lnTo>
                    <a:pt x="1101" y="1530"/>
                  </a:lnTo>
                  <a:lnTo>
                    <a:pt x="1101" y="1530"/>
                  </a:lnTo>
                  <a:lnTo>
                    <a:pt x="1109" y="1623"/>
                  </a:lnTo>
                  <a:lnTo>
                    <a:pt x="1117" y="1702"/>
                  </a:lnTo>
                  <a:lnTo>
                    <a:pt x="1132" y="1788"/>
                  </a:lnTo>
                  <a:lnTo>
                    <a:pt x="1163" y="1858"/>
                  </a:lnTo>
                  <a:lnTo>
                    <a:pt x="1194" y="1928"/>
                  </a:lnTo>
                  <a:lnTo>
                    <a:pt x="1233" y="1998"/>
                  </a:lnTo>
                  <a:lnTo>
                    <a:pt x="1272" y="2060"/>
                  </a:lnTo>
                  <a:lnTo>
                    <a:pt x="1327" y="2115"/>
                  </a:lnTo>
                  <a:lnTo>
                    <a:pt x="1382" y="2162"/>
                  </a:lnTo>
                  <a:lnTo>
                    <a:pt x="1444" y="2209"/>
                  </a:lnTo>
                  <a:lnTo>
                    <a:pt x="1507" y="2248"/>
                  </a:lnTo>
                  <a:lnTo>
                    <a:pt x="1577" y="2279"/>
                  </a:lnTo>
                  <a:lnTo>
                    <a:pt x="1654" y="2303"/>
                  </a:lnTo>
                  <a:lnTo>
                    <a:pt x="1733" y="2326"/>
                  </a:lnTo>
                  <a:lnTo>
                    <a:pt x="1819" y="2334"/>
                  </a:lnTo>
                  <a:lnTo>
                    <a:pt x="1905" y="2341"/>
                  </a:lnTo>
                  <a:lnTo>
                    <a:pt x="1905" y="2341"/>
                  </a:lnTo>
                  <a:lnTo>
                    <a:pt x="1982" y="2334"/>
                  </a:lnTo>
                  <a:lnTo>
                    <a:pt x="2052" y="2319"/>
                  </a:lnTo>
                  <a:lnTo>
                    <a:pt x="2123" y="2303"/>
                  </a:lnTo>
                  <a:lnTo>
                    <a:pt x="2185" y="2272"/>
                  </a:lnTo>
                  <a:lnTo>
                    <a:pt x="2256" y="2232"/>
                  </a:lnTo>
                  <a:lnTo>
                    <a:pt x="2318" y="2193"/>
                  </a:lnTo>
                  <a:lnTo>
                    <a:pt x="2381" y="2146"/>
                  </a:lnTo>
                  <a:lnTo>
                    <a:pt x="2443" y="2092"/>
                  </a:lnTo>
                  <a:lnTo>
                    <a:pt x="2497" y="2029"/>
                  </a:lnTo>
                  <a:lnTo>
                    <a:pt x="2544" y="1967"/>
                  </a:lnTo>
                  <a:lnTo>
                    <a:pt x="2591" y="1905"/>
                  </a:lnTo>
                  <a:lnTo>
                    <a:pt x="2630" y="1835"/>
                  </a:lnTo>
                  <a:lnTo>
                    <a:pt x="2662" y="1756"/>
                  </a:lnTo>
                  <a:lnTo>
                    <a:pt x="2693" y="1678"/>
                  </a:lnTo>
                  <a:lnTo>
                    <a:pt x="2709" y="1600"/>
                  </a:lnTo>
                  <a:lnTo>
                    <a:pt x="2724" y="1522"/>
                  </a:lnTo>
                  <a:lnTo>
                    <a:pt x="2724" y="1522"/>
                  </a:lnTo>
                  <a:lnTo>
                    <a:pt x="2724" y="859"/>
                  </a:lnTo>
                  <a:lnTo>
                    <a:pt x="2724" y="859"/>
                  </a:lnTo>
                  <a:lnTo>
                    <a:pt x="2787" y="898"/>
                  </a:lnTo>
                  <a:lnTo>
                    <a:pt x="2848" y="953"/>
                  </a:lnTo>
                  <a:lnTo>
                    <a:pt x="2895" y="999"/>
                  </a:lnTo>
                  <a:lnTo>
                    <a:pt x="2950" y="1062"/>
                  </a:lnTo>
                  <a:lnTo>
                    <a:pt x="2997" y="1116"/>
                  </a:lnTo>
                  <a:lnTo>
                    <a:pt x="3036" y="1178"/>
                  </a:lnTo>
                  <a:lnTo>
                    <a:pt x="3075" y="1241"/>
                  </a:lnTo>
                  <a:lnTo>
                    <a:pt x="3114" y="1311"/>
                  </a:lnTo>
                  <a:lnTo>
                    <a:pt x="3146" y="1382"/>
                  </a:lnTo>
                  <a:lnTo>
                    <a:pt x="3169" y="1452"/>
                  </a:lnTo>
                  <a:lnTo>
                    <a:pt x="3192" y="1530"/>
                  </a:lnTo>
                  <a:lnTo>
                    <a:pt x="3215" y="1608"/>
                  </a:lnTo>
                  <a:lnTo>
                    <a:pt x="3239" y="1772"/>
                  </a:lnTo>
                  <a:lnTo>
                    <a:pt x="3246" y="1951"/>
                  </a:lnTo>
                  <a:close/>
                  <a:moveTo>
                    <a:pt x="2162" y="0"/>
                  </a:moveTo>
                  <a:lnTo>
                    <a:pt x="2162" y="0"/>
                  </a:lnTo>
                  <a:lnTo>
                    <a:pt x="2154" y="1530"/>
                  </a:lnTo>
                  <a:lnTo>
                    <a:pt x="2154" y="1530"/>
                  </a:lnTo>
                  <a:lnTo>
                    <a:pt x="2146" y="1592"/>
                  </a:lnTo>
                  <a:lnTo>
                    <a:pt x="2131" y="1655"/>
                  </a:lnTo>
                  <a:lnTo>
                    <a:pt x="2107" y="1702"/>
                  </a:lnTo>
                  <a:lnTo>
                    <a:pt x="2076" y="1741"/>
                  </a:lnTo>
                  <a:lnTo>
                    <a:pt x="2037" y="1772"/>
                  </a:lnTo>
                  <a:lnTo>
                    <a:pt x="1990" y="1795"/>
                  </a:lnTo>
                  <a:lnTo>
                    <a:pt x="1928" y="1811"/>
                  </a:lnTo>
                  <a:lnTo>
                    <a:pt x="1866" y="1811"/>
                  </a:lnTo>
                  <a:lnTo>
                    <a:pt x="1866" y="1811"/>
                  </a:lnTo>
                  <a:lnTo>
                    <a:pt x="1827" y="1811"/>
                  </a:lnTo>
                  <a:lnTo>
                    <a:pt x="1787" y="1788"/>
                  </a:lnTo>
                  <a:lnTo>
                    <a:pt x="1748" y="1764"/>
                  </a:lnTo>
                  <a:lnTo>
                    <a:pt x="1709" y="1733"/>
                  </a:lnTo>
                  <a:lnTo>
                    <a:pt x="1678" y="1694"/>
                  </a:lnTo>
                  <a:lnTo>
                    <a:pt x="1647" y="1655"/>
                  </a:lnTo>
                  <a:lnTo>
                    <a:pt x="1631" y="1615"/>
                  </a:lnTo>
                  <a:lnTo>
                    <a:pt x="1623" y="1576"/>
                  </a:lnTo>
                  <a:lnTo>
                    <a:pt x="1623" y="1576"/>
                  </a:lnTo>
                  <a:lnTo>
                    <a:pt x="1639" y="55"/>
                  </a:lnTo>
                  <a:lnTo>
                    <a:pt x="1639" y="55"/>
                  </a:lnTo>
                  <a:lnTo>
                    <a:pt x="1256" y="149"/>
                  </a:lnTo>
                  <a:lnTo>
                    <a:pt x="1256" y="149"/>
                  </a:lnTo>
                  <a:lnTo>
                    <a:pt x="1148" y="188"/>
                  </a:lnTo>
                  <a:lnTo>
                    <a:pt x="1046" y="227"/>
                  </a:lnTo>
                  <a:lnTo>
                    <a:pt x="952" y="281"/>
                  </a:lnTo>
                  <a:lnTo>
                    <a:pt x="858" y="328"/>
                  </a:lnTo>
                  <a:lnTo>
                    <a:pt x="773" y="382"/>
                  </a:lnTo>
                  <a:lnTo>
                    <a:pt x="687" y="445"/>
                  </a:lnTo>
                  <a:lnTo>
                    <a:pt x="609" y="515"/>
                  </a:lnTo>
                  <a:lnTo>
                    <a:pt x="539" y="586"/>
                  </a:lnTo>
                  <a:lnTo>
                    <a:pt x="539" y="586"/>
                  </a:lnTo>
                  <a:lnTo>
                    <a:pt x="476" y="648"/>
                  </a:lnTo>
                  <a:lnTo>
                    <a:pt x="414" y="718"/>
                  </a:lnTo>
                  <a:lnTo>
                    <a:pt x="359" y="788"/>
                  </a:lnTo>
                  <a:lnTo>
                    <a:pt x="313" y="859"/>
                  </a:lnTo>
                  <a:lnTo>
                    <a:pt x="266" y="937"/>
                  </a:lnTo>
                  <a:lnTo>
                    <a:pt x="219" y="1015"/>
                  </a:lnTo>
                  <a:lnTo>
                    <a:pt x="149" y="1186"/>
                  </a:lnTo>
                  <a:lnTo>
                    <a:pt x="86" y="1366"/>
                  </a:lnTo>
                  <a:lnTo>
                    <a:pt x="39" y="1561"/>
                  </a:lnTo>
                  <a:lnTo>
                    <a:pt x="16" y="1756"/>
                  </a:lnTo>
                  <a:lnTo>
                    <a:pt x="0" y="1967"/>
                  </a:lnTo>
                  <a:lnTo>
                    <a:pt x="0" y="1967"/>
                  </a:lnTo>
                  <a:lnTo>
                    <a:pt x="8" y="2076"/>
                  </a:lnTo>
                  <a:lnTo>
                    <a:pt x="16" y="2186"/>
                  </a:lnTo>
                  <a:lnTo>
                    <a:pt x="31" y="2287"/>
                  </a:lnTo>
                  <a:lnTo>
                    <a:pt x="55" y="2396"/>
                  </a:lnTo>
                  <a:lnTo>
                    <a:pt x="78" y="2497"/>
                  </a:lnTo>
                  <a:lnTo>
                    <a:pt x="117" y="2599"/>
                  </a:lnTo>
                  <a:lnTo>
                    <a:pt x="156" y="2701"/>
                  </a:lnTo>
                  <a:lnTo>
                    <a:pt x="203" y="2794"/>
                  </a:lnTo>
                  <a:lnTo>
                    <a:pt x="258" y="2888"/>
                  </a:lnTo>
                  <a:lnTo>
                    <a:pt x="321" y="2981"/>
                  </a:lnTo>
                  <a:lnTo>
                    <a:pt x="382" y="3068"/>
                  </a:lnTo>
                  <a:lnTo>
                    <a:pt x="460" y="3153"/>
                  </a:lnTo>
                  <a:lnTo>
                    <a:pt x="539" y="3231"/>
                  </a:lnTo>
                  <a:lnTo>
                    <a:pt x="617" y="3309"/>
                  </a:lnTo>
                  <a:lnTo>
                    <a:pt x="711" y="3379"/>
                  </a:lnTo>
                  <a:lnTo>
                    <a:pt x="804" y="3442"/>
                  </a:lnTo>
                  <a:lnTo>
                    <a:pt x="804" y="3442"/>
                  </a:lnTo>
                  <a:lnTo>
                    <a:pt x="773" y="8780"/>
                  </a:lnTo>
                  <a:lnTo>
                    <a:pt x="773" y="8780"/>
                  </a:lnTo>
                  <a:lnTo>
                    <a:pt x="773" y="8889"/>
                  </a:lnTo>
                  <a:lnTo>
                    <a:pt x="788" y="8990"/>
                  </a:lnTo>
                  <a:lnTo>
                    <a:pt x="812" y="9099"/>
                  </a:lnTo>
                  <a:lnTo>
                    <a:pt x="843" y="9201"/>
                  </a:lnTo>
                  <a:lnTo>
                    <a:pt x="882" y="9295"/>
                  </a:lnTo>
                  <a:lnTo>
                    <a:pt x="929" y="9380"/>
                  </a:lnTo>
                  <a:lnTo>
                    <a:pt x="991" y="9466"/>
                  </a:lnTo>
                  <a:lnTo>
                    <a:pt x="1054" y="9544"/>
                  </a:lnTo>
                  <a:lnTo>
                    <a:pt x="1054" y="9544"/>
                  </a:lnTo>
                  <a:lnTo>
                    <a:pt x="1148" y="9623"/>
                  </a:lnTo>
                  <a:lnTo>
                    <a:pt x="1241" y="9693"/>
                  </a:lnTo>
                  <a:lnTo>
                    <a:pt x="1342" y="9747"/>
                  </a:lnTo>
                  <a:lnTo>
                    <a:pt x="1444" y="9794"/>
                  </a:lnTo>
                  <a:lnTo>
                    <a:pt x="1546" y="9833"/>
                  </a:lnTo>
                  <a:lnTo>
                    <a:pt x="1647" y="9856"/>
                  </a:lnTo>
                  <a:lnTo>
                    <a:pt x="1756" y="9864"/>
                  </a:lnTo>
                  <a:lnTo>
                    <a:pt x="1866" y="9872"/>
                  </a:lnTo>
                  <a:lnTo>
                    <a:pt x="1866" y="9872"/>
                  </a:lnTo>
                  <a:lnTo>
                    <a:pt x="1967" y="9864"/>
                  </a:lnTo>
                  <a:lnTo>
                    <a:pt x="2068" y="9841"/>
                  </a:lnTo>
                  <a:lnTo>
                    <a:pt x="2162" y="9817"/>
                  </a:lnTo>
                  <a:lnTo>
                    <a:pt x="2256" y="9770"/>
                  </a:lnTo>
                  <a:lnTo>
                    <a:pt x="2342" y="9724"/>
                  </a:lnTo>
                  <a:lnTo>
                    <a:pt x="2427" y="9670"/>
                  </a:lnTo>
                  <a:lnTo>
                    <a:pt x="2505" y="9599"/>
                  </a:lnTo>
                  <a:lnTo>
                    <a:pt x="2583" y="9537"/>
                  </a:lnTo>
                  <a:lnTo>
                    <a:pt x="2583" y="9537"/>
                  </a:lnTo>
                  <a:lnTo>
                    <a:pt x="2646" y="9458"/>
                  </a:lnTo>
                  <a:lnTo>
                    <a:pt x="2716" y="9380"/>
                  </a:lnTo>
                  <a:lnTo>
                    <a:pt x="2771" y="9295"/>
                  </a:lnTo>
                  <a:lnTo>
                    <a:pt x="2817" y="9209"/>
                  </a:lnTo>
                  <a:lnTo>
                    <a:pt x="2864" y="9115"/>
                  </a:lnTo>
                  <a:lnTo>
                    <a:pt x="2887" y="9021"/>
                  </a:lnTo>
                  <a:lnTo>
                    <a:pt x="2911" y="8920"/>
                  </a:lnTo>
                  <a:lnTo>
                    <a:pt x="2919" y="8819"/>
                  </a:lnTo>
                  <a:lnTo>
                    <a:pt x="2919" y="8819"/>
                  </a:lnTo>
                  <a:lnTo>
                    <a:pt x="2950" y="3473"/>
                  </a:lnTo>
                  <a:lnTo>
                    <a:pt x="2950" y="3473"/>
                  </a:lnTo>
                  <a:lnTo>
                    <a:pt x="3192" y="3239"/>
                  </a:lnTo>
                  <a:lnTo>
                    <a:pt x="3192" y="3239"/>
                  </a:lnTo>
                  <a:lnTo>
                    <a:pt x="3192" y="3239"/>
                  </a:lnTo>
                  <a:lnTo>
                    <a:pt x="3262" y="3161"/>
                  </a:lnTo>
                  <a:lnTo>
                    <a:pt x="3325" y="3091"/>
                  </a:lnTo>
                  <a:lnTo>
                    <a:pt x="3442" y="2935"/>
                  </a:lnTo>
                  <a:lnTo>
                    <a:pt x="3544" y="2770"/>
                  </a:lnTo>
                  <a:lnTo>
                    <a:pt x="3621" y="2599"/>
                  </a:lnTo>
                  <a:lnTo>
                    <a:pt x="3683" y="2427"/>
                  </a:lnTo>
                  <a:lnTo>
                    <a:pt x="3730" y="2256"/>
                  </a:lnTo>
                  <a:lnTo>
                    <a:pt x="3762" y="2076"/>
                  </a:lnTo>
                  <a:lnTo>
                    <a:pt x="3769" y="1897"/>
                  </a:lnTo>
                  <a:lnTo>
                    <a:pt x="3769" y="1897"/>
                  </a:lnTo>
                  <a:lnTo>
                    <a:pt x="3762" y="1756"/>
                  </a:lnTo>
                  <a:lnTo>
                    <a:pt x="3746" y="1615"/>
                  </a:lnTo>
                  <a:lnTo>
                    <a:pt x="3715" y="1476"/>
                  </a:lnTo>
                  <a:lnTo>
                    <a:pt x="3676" y="1343"/>
                  </a:lnTo>
                  <a:lnTo>
                    <a:pt x="3629" y="1210"/>
                  </a:lnTo>
                  <a:lnTo>
                    <a:pt x="3567" y="1078"/>
                  </a:lnTo>
                  <a:lnTo>
                    <a:pt x="3497" y="960"/>
                  </a:lnTo>
                  <a:lnTo>
                    <a:pt x="3418" y="835"/>
                  </a:lnTo>
                  <a:lnTo>
                    <a:pt x="3332" y="726"/>
                  </a:lnTo>
                  <a:lnTo>
                    <a:pt x="3231" y="617"/>
                  </a:lnTo>
                  <a:lnTo>
                    <a:pt x="3130" y="523"/>
                  </a:lnTo>
                  <a:lnTo>
                    <a:pt x="3013" y="429"/>
                  </a:lnTo>
                  <a:lnTo>
                    <a:pt x="2895" y="343"/>
                  </a:lnTo>
                  <a:lnTo>
                    <a:pt x="2763" y="266"/>
                  </a:lnTo>
                  <a:lnTo>
                    <a:pt x="2630" y="196"/>
                  </a:lnTo>
                  <a:lnTo>
                    <a:pt x="2489" y="141"/>
                  </a:lnTo>
                  <a:lnTo>
                    <a:pt x="2162" y="0"/>
                  </a:lnTo>
                  <a:close/>
                </a:path>
              </a:pathLst>
            </a:custGeom>
            <a:solidFill>
              <a:schemeClr val="tx2"/>
            </a:solidFill>
            <a:ln>
              <a:noFill/>
            </a:ln>
            <a:effectLst/>
          </p:spPr>
          <p:txBody>
            <a:bodyPr wrap="none" anchor="ctr"/>
            <a:lstStyle/>
            <a:p>
              <a:endParaRPr lang="en-US" sz="1428"/>
            </a:p>
          </p:txBody>
        </p:sp>
        <p:sp>
          <p:nvSpPr>
            <p:cNvPr id="77" name="Freeform 2">
              <a:extLst>
                <a:ext uri="{FF2B5EF4-FFF2-40B4-BE49-F238E27FC236}">
                  <a16:creationId xmlns:a16="http://schemas.microsoft.com/office/drawing/2014/main" id="{7B6BFAC3-0706-4A2E-A555-A921B5772945}"/>
                </a:ext>
              </a:extLst>
            </p:cNvPr>
            <p:cNvSpPr>
              <a:spLocks noChangeArrowheads="1"/>
            </p:cNvSpPr>
            <p:nvPr/>
          </p:nvSpPr>
          <p:spPr bwMode="auto">
            <a:xfrm>
              <a:off x="9171621" y="4110936"/>
              <a:ext cx="141657" cy="223882"/>
            </a:xfrm>
            <a:custGeom>
              <a:avLst/>
              <a:gdLst>
                <a:gd name="T0" fmla="*/ 1842 w 2186"/>
                <a:gd name="T1" fmla="*/ 3683 h 3684"/>
                <a:gd name="T2" fmla="*/ 0 w 2186"/>
                <a:gd name="T3" fmla="*/ 1841 h 3684"/>
                <a:gd name="T4" fmla="*/ 1842 w 2186"/>
                <a:gd name="T5" fmla="*/ 0 h 3684"/>
                <a:gd name="T6" fmla="*/ 2185 w 2186"/>
                <a:gd name="T7" fmla="*/ 343 h 3684"/>
                <a:gd name="T8" fmla="*/ 679 w 2186"/>
                <a:gd name="T9" fmla="*/ 1841 h 3684"/>
                <a:gd name="T10" fmla="*/ 2185 w 2186"/>
                <a:gd name="T11" fmla="*/ 3348 h 3684"/>
                <a:gd name="T12" fmla="*/ 1842 w 2186"/>
                <a:gd name="T13" fmla="*/ 3683 h 3684"/>
              </a:gdLst>
              <a:ahLst/>
              <a:cxnLst>
                <a:cxn ang="0">
                  <a:pos x="T0" y="T1"/>
                </a:cxn>
                <a:cxn ang="0">
                  <a:pos x="T2" y="T3"/>
                </a:cxn>
                <a:cxn ang="0">
                  <a:pos x="T4" y="T5"/>
                </a:cxn>
                <a:cxn ang="0">
                  <a:pos x="T6" y="T7"/>
                </a:cxn>
                <a:cxn ang="0">
                  <a:pos x="T8" y="T9"/>
                </a:cxn>
                <a:cxn ang="0">
                  <a:pos x="T10" y="T11"/>
                </a:cxn>
                <a:cxn ang="0">
                  <a:pos x="T12" y="T13"/>
                </a:cxn>
              </a:cxnLst>
              <a:rect l="0" t="0" r="r" b="b"/>
              <a:pathLst>
                <a:path w="2186" h="3684">
                  <a:moveTo>
                    <a:pt x="1842" y="3683"/>
                  </a:moveTo>
                  <a:lnTo>
                    <a:pt x="0" y="1841"/>
                  </a:lnTo>
                  <a:lnTo>
                    <a:pt x="1842" y="0"/>
                  </a:lnTo>
                  <a:lnTo>
                    <a:pt x="2185" y="343"/>
                  </a:lnTo>
                  <a:lnTo>
                    <a:pt x="679" y="1841"/>
                  </a:lnTo>
                  <a:lnTo>
                    <a:pt x="2185" y="3348"/>
                  </a:lnTo>
                  <a:lnTo>
                    <a:pt x="1842" y="3683"/>
                  </a:lnTo>
                </a:path>
              </a:pathLst>
            </a:custGeom>
            <a:solidFill>
              <a:schemeClr val="tx2"/>
            </a:solidFill>
            <a:ln>
              <a:noFill/>
            </a:ln>
            <a:effectLst/>
          </p:spPr>
          <p:txBody>
            <a:bodyPr wrap="none" anchor="ctr"/>
            <a:lstStyle/>
            <a:p>
              <a:endParaRPr lang="en-US" sz="1428">
                <a:solidFill>
                  <a:schemeClr val="tx2"/>
                </a:solidFill>
              </a:endParaRPr>
            </a:p>
          </p:txBody>
        </p:sp>
        <p:sp>
          <p:nvSpPr>
            <p:cNvPr id="78" name="Freeform 3">
              <a:extLst>
                <a:ext uri="{FF2B5EF4-FFF2-40B4-BE49-F238E27FC236}">
                  <a16:creationId xmlns:a16="http://schemas.microsoft.com/office/drawing/2014/main" id="{09E24A0E-A86B-42E9-B250-83D43F8FA94A}"/>
                </a:ext>
              </a:extLst>
            </p:cNvPr>
            <p:cNvSpPr>
              <a:spLocks noChangeArrowheads="1"/>
            </p:cNvSpPr>
            <p:nvPr/>
          </p:nvSpPr>
          <p:spPr bwMode="auto">
            <a:xfrm>
              <a:off x="9732539" y="4110936"/>
              <a:ext cx="141086" cy="223882"/>
            </a:xfrm>
            <a:custGeom>
              <a:avLst/>
              <a:gdLst>
                <a:gd name="T0" fmla="*/ 335 w 2177"/>
                <a:gd name="T1" fmla="*/ 3683 h 3684"/>
                <a:gd name="T2" fmla="*/ 0 w 2177"/>
                <a:gd name="T3" fmla="*/ 3348 h 3684"/>
                <a:gd name="T4" fmla="*/ 1505 w 2177"/>
                <a:gd name="T5" fmla="*/ 1841 h 3684"/>
                <a:gd name="T6" fmla="*/ 0 w 2177"/>
                <a:gd name="T7" fmla="*/ 343 h 3684"/>
                <a:gd name="T8" fmla="*/ 335 w 2177"/>
                <a:gd name="T9" fmla="*/ 0 h 3684"/>
                <a:gd name="T10" fmla="*/ 2176 w 2177"/>
                <a:gd name="T11" fmla="*/ 1841 h 3684"/>
                <a:gd name="T12" fmla="*/ 335 w 2177"/>
                <a:gd name="T13" fmla="*/ 3683 h 3684"/>
              </a:gdLst>
              <a:ahLst/>
              <a:cxnLst>
                <a:cxn ang="0">
                  <a:pos x="T0" y="T1"/>
                </a:cxn>
                <a:cxn ang="0">
                  <a:pos x="T2" y="T3"/>
                </a:cxn>
                <a:cxn ang="0">
                  <a:pos x="T4" y="T5"/>
                </a:cxn>
                <a:cxn ang="0">
                  <a:pos x="T6" y="T7"/>
                </a:cxn>
                <a:cxn ang="0">
                  <a:pos x="T8" y="T9"/>
                </a:cxn>
                <a:cxn ang="0">
                  <a:pos x="T10" y="T11"/>
                </a:cxn>
                <a:cxn ang="0">
                  <a:pos x="T12" y="T13"/>
                </a:cxn>
              </a:cxnLst>
              <a:rect l="0" t="0" r="r" b="b"/>
              <a:pathLst>
                <a:path w="2177" h="3684">
                  <a:moveTo>
                    <a:pt x="335" y="3683"/>
                  </a:moveTo>
                  <a:lnTo>
                    <a:pt x="0" y="3348"/>
                  </a:lnTo>
                  <a:lnTo>
                    <a:pt x="1505" y="1841"/>
                  </a:lnTo>
                  <a:lnTo>
                    <a:pt x="0" y="343"/>
                  </a:lnTo>
                  <a:lnTo>
                    <a:pt x="335" y="0"/>
                  </a:lnTo>
                  <a:lnTo>
                    <a:pt x="2176" y="1841"/>
                  </a:lnTo>
                  <a:lnTo>
                    <a:pt x="335" y="3683"/>
                  </a:lnTo>
                </a:path>
              </a:pathLst>
            </a:custGeom>
            <a:solidFill>
              <a:schemeClr val="tx2"/>
            </a:solidFill>
            <a:ln>
              <a:noFill/>
            </a:ln>
            <a:effectLst/>
          </p:spPr>
          <p:txBody>
            <a:bodyPr wrap="none" anchor="ctr"/>
            <a:lstStyle/>
            <a:p>
              <a:endParaRPr lang="en-US" sz="1428"/>
            </a:p>
          </p:txBody>
        </p:sp>
      </p:grpSp>
      <p:sp>
        <p:nvSpPr>
          <p:cNvPr id="41" name="TextBox 40">
            <a:extLst>
              <a:ext uri="{FF2B5EF4-FFF2-40B4-BE49-F238E27FC236}">
                <a16:creationId xmlns:a16="http://schemas.microsoft.com/office/drawing/2014/main" id="{489DD46E-7E66-46BB-9618-3EB18407D0C2}"/>
              </a:ext>
            </a:extLst>
          </p:cNvPr>
          <p:cNvSpPr txBox="1"/>
          <p:nvPr/>
        </p:nvSpPr>
        <p:spPr>
          <a:xfrm>
            <a:off x="3790344" y="6594171"/>
            <a:ext cx="8726684" cy="423653"/>
          </a:xfrm>
          <a:prstGeom prst="rect">
            <a:avLst/>
          </a:prstGeom>
          <a:noFill/>
        </p:spPr>
        <p:txBody>
          <a:bodyPr wrap="none" lIns="172212" tIns="137769" rIns="172212" bIns="137769" rtlCol="0">
            <a:spAutoFit/>
          </a:bodyPr>
          <a:lstStyle/>
          <a:p>
            <a:pPr algn="r" defTabSz="878179">
              <a:lnSpc>
                <a:spcPct val="90000"/>
              </a:lnSpc>
              <a:spcAft>
                <a:spcPts val="564"/>
              </a:spcAft>
            </a:pPr>
            <a:r>
              <a:rPr lang="en-US" sz="1050" kern="0">
                <a:solidFill>
                  <a:srgbClr val="737373"/>
                </a:solidFill>
                <a:latin typeface="Segoe UI Light"/>
              </a:rPr>
              <a:t>Source: </a:t>
            </a:r>
            <a:r>
              <a:rPr lang="en-GB" sz="1050" kern="0">
                <a:solidFill>
                  <a:srgbClr val="737373"/>
                </a:solidFill>
                <a:latin typeface="Segoe UI Light"/>
              </a:rPr>
              <a:t>2018 Accelerate: State of DevOps: Strategies for a New Economy." N. Forsgren, J. Humble, G. Kim. DevOps Research and Assessment (DORA)</a:t>
            </a:r>
            <a:endParaRPr lang="en-US" sz="1050" kern="0">
              <a:solidFill>
                <a:srgbClr val="737373"/>
              </a:solidFill>
              <a:latin typeface="Segoe UI Light"/>
            </a:endParaRPr>
          </a:p>
        </p:txBody>
      </p:sp>
    </p:spTree>
    <p:extLst>
      <p:ext uri="{BB962C8B-B14F-4D97-AF65-F5344CB8AC3E}">
        <p14:creationId xmlns:p14="http://schemas.microsoft.com/office/powerpoint/2010/main" val="116905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A5BB652-4A6F-4008-A642-877EE0BDC235}"/>
              </a:ext>
            </a:extLst>
          </p:cNvPr>
          <p:cNvSpPr>
            <a:spLocks noGrp="1"/>
          </p:cNvSpPr>
          <p:nvPr>
            <p:ph type="title"/>
          </p:nvPr>
        </p:nvSpPr>
        <p:spPr/>
        <p:txBody>
          <a:bodyPr/>
          <a:lstStyle/>
          <a:p>
            <a:r>
              <a:rPr lang="en-GB" err="1"/>
              <a:t>Beneficios</a:t>
            </a:r>
            <a:r>
              <a:rPr lang="en-GB"/>
              <a:t> del </a:t>
            </a:r>
            <a:r>
              <a:rPr lang="en-GB" err="1"/>
              <a:t>programa</a:t>
            </a:r>
            <a:r>
              <a:rPr lang="en-GB"/>
              <a:t> Alliance Trusted Advisor.</a:t>
            </a:r>
            <a:endParaRPr lang="en-US"/>
          </a:p>
        </p:txBody>
      </p:sp>
      <p:sp>
        <p:nvSpPr>
          <p:cNvPr id="8" name="Text Placeholder 7">
            <a:extLst>
              <a:ext uri="{FF2B5EF4-FFF2-40B4-BE49-F238E27FC236}">
                <a16:creationId xmlns:a16="http://schemas.microsoft.com/office/drawing/2014/main" id="{D8EC850E-39EE-4123-BC22-590D8B24A538}"/>
              </a:ext>
            </a:extLst>
          </p:cNvPr>
          <p:cNvSpPr>
            <a:spLocks noGrp="1"/>
          </p:cNvSpPr>
          <p:nvPr>
            <p:ph type="body" sz="quarter" idx="11"/>
          </p:nvPr>
        </p:nvSpPr>
        <p:spPr>
          <a:xfrm>
            <a:off x="434975" y="3604956"/>
            <a:ext cx="3701411" cy="2353884"/>
          </a:xfrm>
          <a:ln>
            <a:solidFill>
              <a:srgbClr val="0078D7"/>
            </a:solidFill>
          </a:ln>
        </p:spPr>
        <p:txBody>
          <a:bodyPr lIns="108000" tIns="144000" rIns="108000"/>
          <a:lstStyle/>
          <a:p>
            <a:r>
              <a:rPr lang="en-GB" sz="3600" b="0">
                <a:latin typeface="+mj-lt"/>
              </a:rPr>
              <a:t>Gratis</a:t>
            </a:r>
            <a:endParaRPr lang="en-GB" b="0">
              <a:latin typeface="+mj-lt"/>
            </a:endParaRPr>
          </a:p>
        </p:txBody>
      </p:sp>
      <p:sp>
        <p:nvSpPr>
          <p:cNvPr id="9" name="Text Placeholder 8">
            <a:extLst>
              <a:ext uri="{FF2B5EF4-FFF2-40B4-BE49-F238E27FC236}">
                <a16:creationId xmlns:a16="http://schemas.microsoft.com/office/drawing/2014/main" id="{BC95CD00-72D7-401E-AA4E-E09F426C72DD}"/>
              </a:ext>
            </a:extLst>
          </p:cNvPr>
          <p:cNvSpPr>
            <a:spLocks noGrp="1"/>
          </p:cNvSpPr>
          <p:nvPr>
            <p:ph type="body" sz="quarter" idx="12"/>
          </p:nvPr>
        </p:nvSpPr>
        <p:spPr>
          <a:xfrm>
            <a:off x="4367211" y="3604956"/>
            <a:ext cx="3695700" cy="2353884"/>
          </a:xfrm>
          <a:ln>
            <a:solidFill>
              <a:srgbClr val="0078D7"/>
            </a:solidFill>
          </a:ln>
        </p:spPr>
        <p:txBody>
          <a:bodyPr lIns="108000" tIns="144000" rIns="108000"/>
          <a:lstStyle/>
          <a:p>
            <a:r>
              <a:rPr lang="en-GB" sz="1600" b="0">
                <a:latin typeface="+mj-lt"/>
              </a:rPr>
              <a:t>Umbral de </a:t>
            </a:r>
            <a:r>
              <a:rPr lang="en-GB" sz="1600" b="0" err="1">
                <a:latin typeface="+mj-lt"/>
              </a:rPr>
              <a:t>ventas</a:t>
            </a:r>
            <a:r>
              <a:rPr lang="en-GB" sz="1600" b="0">
                <a:latin typeface="+mj-lt"/>
              </a:rPr>
              <a:t>: 10.000 USD</a:t>
            </a:r>
          </a:p>
        </p:txBody>
      </p:sp>
      <p:sp>
        <p:nvSpPr>
          <p:cNvPr id="10" name="Text Placeholder 9">
            <a:extLst>
              <a:ext uri="{FF2B5EF4-FFF2-40B4-BE49-F238E27FC236}">
                <a16:creationId xmlns:a16="http://schemas.microsoft.com/office/drawing/2014/main" id="{225BFB01-35A4-4A86-B913-ABC9B4604040}"/>
              </a:ext>
            </a:extLst>
          </p:cNvPr>
          <p:cNvSpPr>
            <a:spLocks noGrp="1"/>
          </p:cNvSpPr>
          <p:nvPr>
            <p:ph type="body" sz="quarter" idx="13"/>
          </p:nvPr>
        </p:nvSpPr>
        <p:spPr>
          <a:xfrm>
            <a:off x="8297546" y="3604959"/>
            <a:ext cx="3695700" cy="2353884"/>
          </a:xfrm>
          <a:ln>
            <a:solidFill>
              <a:srgbClr val="0078D7"/>
            </a:solidFill>
          </a:ln>
        </p:spPr>
        <p:txBody>
          <a:bodyPr lIns="108000" tIns="144000" rIns="108000">
            <a:noAutofit/>
          </a:bodyPr>
          <a:lstStyle/>
          <a:p>
            <a:r>
              <a:rPr lang="en-GB" sz="1600"/>
              <a:t>Umbral de </a:t>
            </a:r>
            <a:r>
              <a:rPr lang="en-GB" sz="1600" err="1"/>
              <a:t>ventas</a:t>
            </a:r>
            <a:r>
              <a:rPr lang="en-GB" sz="1600"/>
              <a:t>: 50.000 USD</a:t>
            </a:r>
          </a:p>
          <a:p>
            <a:br>
              <a:rPr lang="en-GB" b="0">
                <a:latin typeface="+mj-lt"/>
              </a:rPr>
            </a:br>
            <a:endParaRPr lang="en-GB" b="0">
              <a:latin typeface="+mj-lt"/>
            </a:endParaRPr>
          </a:p>
        </p:txBody>
      </p:sp>
      <p:sp>
        <p:nvSpPr>
          <p:cNvPr id="13" name="Rectangle 12">
            <a:extLst>
              <a:ext uri="{FF2B5EF4-FFF2-40B4-BE49-F238E27FC236}">
                <a16:creationId xmlns:a16="http://schemas.microsoft.com/office/drawing/2014/main" id="{97F266F3-171B-4C9C-A00C-EF47AFDA9B3F}"/>
              </a:ext>
            </a:extLst>
          </p:cNvPr>
          <p:cNvSpPr/>
          <p:nvPr/>
        </p:nvSpPr>
        <p:spPr bwMode="auto">
          <a:xfrm>
            <a:off x="447675" y="3149600"/>
            <a:ext cx="3703320" cy="457183"/>
          </a:xfrm>
          <a:prstGeom prst="rect">
            <a:avLst/>
          </a:prstGeom>
          <a:solidFill>
            <a:schemeClr val="accent1"/>
          </a:solidFill>
          <a:ln>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GB" sz="2000">
                <a:gradFill>
                  <a:gsLst>
                    <a:gs pos="0">
                      <a:srgbClr val="FFFFFF"/>
                    </a:gs>
                    <a:gs pos="100000">
                      <a:srgbClr val="FFFFFF"/>
                    </a:gs>
                  </a:gsLst>
                  <a:lin ang="5400000" scaled="0"/>
                </a:gradFill>
                <a:latin typeface="+mj-lt"/>
                <a:ea typeface="Segoe UI" pitchFamily="34" charset="0"/>
                <a:cs typeface="Segoe UI" pitchFamily="34" charset="0"/>
              </a:rPr>
              <a:t>Registrado</a:t>
            </a:r>
            <a:endParaRPr lang="en-US" sz="20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4" name="Rectangle 13">
            <a:extLst>
              <a:ext uri="{FF2B5EF4-FFF2-40B4-BE49-F238E27FC236}">
                <a16:creationId xmlns:a16="http://schemas.microsoft.com/office/drawing/2014/main" id="{6A327202-8320-44DE-B4D7-91DCD492B923}"/>
              </a:ext>
            </a:extLst>
          </p:cNvPr>
          <p:cNvSpPr/>
          <p:nvPr/>
        </p:nvSpPr>
        <p:spPr bwMode="auto">
          <a:xfrm>
            <a:off x="4376101" y="3149600"/>
            <a:ext cx="3703320" cy="457183"/>
          </a:xfrm>
          <a:prstGeom prst="rect">
            <a:avLst/>
          </a:prstGeom>
          <a:solidFill>
            <a:schemeClr val="accent1"/>
          </a:solidFill>
          <a:ln>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GB" sz="2000">
                <a:gradFill>
                  <a:gsLst>
                    <a:gs pos="0">
                      <a:srgbClr val="FFFFFF"/>
                    </a:gs>
                    <a:gs pos="100000">
                      <a:srgbClr val="FFFFFF"/>
                    </a:gs>
                  </a:gsLst>
                  <a:lin ang="5400000" scaled="0"/>
                </a:gradFill>
                <a:latin typeface="+mj-lt"/>
                <a:ea typeface="Segoe UI" pitchFamily="34" charset="0"/>
                <a:cs typeface="Segoe UI" pitchFamily="34" charset="0"/>
              </a:rPr>
              <a:t>Gold</a:t>
            </a:r>
            <a:endParaRPr lang="en-US" sz="20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5" name="Rectangle 14">
            <a:extLst>
              <a:ext uri="{FF2B5EF4-FFF2-40B4-BE49-F238E27FC236}">
                <a16:creationId xmlns:a16="http://schemas.microsoft.com/office/drawing/2014/main" id="{2D881E03-0C9F-483E-95A3-3B690397951C}"/>
              </a:ext>
            </a:extLst>
          </p:cNvPr>
          <p:cNvSpPr/>
          <p:nvPr/>
        </p:nvSpPr>
        <p:spPr bwMode="auto">
          <a:xfrm>
            <a:off x="8310880" y="3149600"/>
            <a:ext cx="3703320" cy="457183"/>
          </a:xfrm>
          <a:prstGeom prst="rect">
            <a:avLst/>
          </a:prstGeom>
          <a:solidFill>
            <a:schemeClr val="accent1"/>
          </a:solidFill>
          <a:ln>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GB" sz="2000">
                <a:gradFill>
                  <a:gsLst>
                    <a:gs pos="0">
                      <a:srgbClr val="FFFFFF"/>
                    </a:gs>
                    <a:gs pos="100000">
                      <a:srgbClr val="FFFFFF"/>
                    </a:gs>
                  </a:gsLst>
                  <a:lin ang="5400000" scaled="0"/>
                </a:gradFill>
                <a:latin typeface="+mj-lt"/>
                <a:ea typeface="Segoe UI" pitchFamily="34" charset="0"/>
                <a:cs typeface="Segoe UI" pitchFamily="34" charset="0"/>
              </a:rPr>
              <a:t>Platinum</a:t>
            </a:r>
            <a:endParaRPr lang="en-US" sz="20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8" name="Rectangle 17">
            <a:extLst>
              <a:ext uri="{FF2B5EF4-FFF2-40B4-BE49-F238E27FC236}">
                <a16:creationId xmlns:a16="http://schemas.microsoft.com/office/drawing/2014/main" id="{C27FBA9F-FDBC-4764-AA24-5AC7256667BB}"/>
              </a:ext>
            </a:extLst>
          </p:cNvPr>
          <p:cNvSpPr/>
          <p:nvPr/>
        </p:nvSpPr>
        <p:spPr bwMode="auto">
          <a:xfrm>
            <a:off x="4408" y="2319691"/>
            <a:ext cx="12431184" cy="3154475"/>
          </a:xfrm>
          <a:prstGeom prst="rect">
            <a:avLst/>
          </a:prstGeom>
          <a:solidFill>
            <a:schemeClr val="accent6">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algn="ctr" defTabSz="931935"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20" name="Text Placeholder 3">
            <a:extLst>
              <a:ext uri="{FF2B5EF4-FFF2-40B4-BE49-F238E27FC236}">
                <a16:creationId xmlns:a16="http://schemas.microsoft.com/office/drawing/2014/main" id="{9B1E08F5-6DA6-49DA-AD4D-1D9CCA79F295}"/>
              </a:ext>
            </a:extLst>
          </p:cNvPr>
          <p:cNvSpPr txBox="1">
            <a:spLocks/>
          </p:cNvSpPr>
          <p:nvPr/>
        </p:nvSpPr>
        <p:spPr>
          <a:xfrm>
            <a:off x="338898" y="1018635"/>
            <a:ext cx="11689085" cy="93085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8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858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20000"/>
              </a:lnSpc>
              <a:spcBef>
                <a:spcPts val="600"/>
              </a:spcBef>
            </a:pPr>
            <a:r>
              <a:rPr lang="es-ES" sz="1700">
                <a:latin typeface="Segoe UI" panose="020B0502040204020203" pitchFamily="34" charset="0"/>
                <a:cs typeface="Segoe UI" panose="020B0502040204020203" pitchFamily="34" charset="0"/>
              </a:rPr>
              <a:t>Partner Toolbox proporciona un resumen y enlaces a todas las orientaciones y recursos que ayudarán a los partners a comenzar, crear y vender y comercializar las soluciones de Cloud Infrastructure, DevOps &amp; Management. Acceda a la Caja de herramientas para socios para obtener las siguientes guías y recursos:</a:t>
            </a:r>
            <a:endParaRPr lang="en-US" sz="1700">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a16="http://schemas.microsoft.com/office/drawing/2014/main" id="{D0514D50-9162-4176-8BE3-2D6735894895}"/>
              </a:ext>
            </a:extLst>
          </p:cNvPr>
          <p:cNvSpPr/>
          <p:nvPr/>
        </p:nvSpPr>
        <p:spPr>
          <a:xfrm>
            <a:off x="6287497" y="4331528"/>
            <a:ext cx="3203127" cy="348335"/>
          </a:xfrm>
          <a:prstGeom prst="rect">
            <a:avLst/>
          </a:prstGeom>
        </p:spPr>
        <p:txBody>
          <a:bodyPr wrap="square">
            <a:spAutoFit/>
          </a:bodyPr>
          <a:lstStyle/>
          <a:p>
            <a:pPr marL="169765" defTabSz="685380">
              <a:lnSpc>
                <a:spcPct val="90000"/>
              </a:lnSpc>
              <a:spcBef>
                <a:spcPts val="600"/>
              </a:spcBef>
            </a:pPr>
            <a:endParaRPr lang="en-US" sz="1800" spc="-75">
              <a:ln w="3175">
                <a:noFill/>
              </a:ln>
              <a:gradFill>
                <a:gsLst>
                  <a:gs pos="2917">
                    <a:srgbClr val="353535"/>
                  </a:gs>
                  <a:gs pos="30000">
                    <a:srgbClr val="353535"/>
                  </a:gs>
                </a:gsLst>
                <a:lin ang="5400000" scaled="0"/>
              </a:gradFill>
              <a:latin typeface="Segoe UI" panose="020B0502040204020203" pitchFamily="34" charset="0"/>
              <a:cs typeface="Segoe UI" pitchFamily="34" charset="0"/>
            </a:endParaRPr>
          </a:p>
        </p:txBody>
      </p:sp>
      <p:sp>
        <p:nvSpPr>
          <p:cNvPr id="22" name="Rectangle 21">
            <a:extLst>
              <a:ext uri="{FF2B5EF4-FFF2-40B4-BE49-F238E27FC236}">
                <a16:creationId xmlns:a16="http://schemas.microsoft.com/office/drawing/2014/main" id="{9993C58B-D86E-4F9E-AC8A-FB1D51F7A6F5}"/>
              </a:ext>
            </a:extLst>
          </p:cNvPr>
          <p:cNvSpPr/>
          <p:nvPr/>
        </p:nvSpPr>
        <p:spPr>
          <a:xfrm>
            <a:off x="882" y="5923539"/>
            <a:ext cx="12434710" cy="587000"/>
          </a:xfrm>
          <a:prstGeom prst="rect">
            <a:avLst/>
          </a:prstGeom>
          <a:solidFill>
            <a:schemeClr val="bg1">
              <a:lumMod val="95000"/>
            </a:schemeClr>
          </a:solidFill>
        </p:spPr>
        <p:txBody>
          <a:bodyPr wrap="square">
            <a:spAutoFit/>
          </a:bodyPr>
          <a:lstStyle/>
          <a:p>
            <a:pPr algn="ctr" defTabSz="685380">
              <a:lnSpc>
                <a:spcPct val="110000"/>
              </a:lnSpc>
              <a:spcBef>
                <a:spcPts val="612"/>
              </a:spcBef>
              <a:buSzPct val="90000"/>
            </a:pPr>
            <a:r>
              <a:rPr lang="es-ES" sz="1224">
                <a:solidFill>
                  <a:srgbClr val="353535"/>
                </a:solidFill>
                <a:latin typeface="Segoe UI" panose="020B0502040204020203" pitchFamily="34" charset="0"/>
                <a:cs typeface="Segoe UI" panose="020B0502040204020203" pitchFamily="34" charset="0"/>
              </a:rPr>
              <a:t>Todos los recursos enumerados en la Caja de herramientas para socios se pueden encontrar en el portal de recursos de socios de la nube y la empresa.</a:t>
            </a:r>
          </a:p>
          <a:p>
            <a:pPr algn="ctr" defTabSz="685380">
              <a:lnSpc>
                <a:spcPct val="110000"/>
              </a:lnSpc>
              <a:spcBef>
                <a:spcPts val="612"/>
              </a:spcBef>
              <a:buSzPct val="90000"/>
            </a:pPr>
            <a:r>
              <a:rPr lang="es-ES" sz="1224">
                <a:solidFill>
                  <a:srgbClr val="353535"/>
                </a:solidFill>
                <a:latin typeface="Segoe UI" panose="020B0502040204020203" pitchFamily="34" charset="0"/>
                <a:cs typeface="Segoe UI" panose="020B0502040204020203" pitchFamily="34" charset="0"/>
              </a:rPr>
              <a:t>Cualquier nuevo recurso o actualización de los recursos de socios existentes se publicará en el portal de Recursos de socios.</a:t>
            </a:r>
            <a:endParaRPr lang="en-US" sz="1428">
              <a:solidFill>
                <a:srgbClr val="353535"/>
              </a:solidFill>
              <a:latin typeface="Segoe UI" panose="020B0502040204020203" pitchFamily="34" charset="0"/>
              <a:cs typeface="Segoe UI" panose="020B0502040204020203" pitchFamily="34" charset="0"/>
            </a:endParaRPr>
          </a:p>
        </p:txBody>
      </p:sp>
      <p:grpSp>
        <p:nvGrpSpPr>
          <p:cNvPr id="23" name="Group 22">
            <a:extLst>
              <a:ext uri="{FF2B5EF4-FFF2-40B4-BE49-F238E27FC236}">
                <a16:creationId xmlns:a16="http://schemas.microsoft.com/office/drawing/2014/main" id="{18D7D127-E743-4682-B348-4F5574B62B2C}"/>
              </a:ext>
            </a:extLst>
          </p:cNvPr>
          <p:cNvGrpSpPr/>
          <p:nvPr/>
        </p:nvGrpSpPr>
        <p:grpSpPr>
          <a:xfrm>
            <a:off x="489925" y="2583358"/>
            <a:ext cx="4151406" cy="1108912"/>
            <a:chOff x="6797095" y="104205"/>
            <a:chExt cx="4070375" cy="1087267"/>
          </a:xfrm>
        </p:grpSpPr>
        <p:sp>
          <p:nvSpPr>
            <p:cNvPr id="24" name="Title 1">
              <a:extLst>
                <a:ext uri="{FF2B5EF4-FFF2-40B4-BE49-F238E27FC236}">
                  <a16:creationId xmlns:a16="http://schemas.microsoft.com/office/drawing/2014/main" id="{97DF1743-BBCD-4F93-85AE-5F146774CE3B}"/>
                </a:ext>
              </a:extLst>
            </p:cNvPr>
            <p:cNvSpPr txBox="1">
              <a:spLocks/>
            </p:cNvSpPr>
            <p:nvPr/>
          </p:nvSpPr>
          <p:spPr>
            <a:xfrm>
              <a:off x="7486599" y="104205"/>
              <a:ext cx="3380871" cy="1087267"/>
            </a:xfrm>
            <a:prstGeom prst="rect">
              <a:avLst/>
            </a:prstGeom>
          </p:spPr>
          <p:txBody>
            <a:bodyPr vert="horz" wrap="square" lIns="149217" tIns="93260" rIns="149217" bIns="93260" rtlCol="0" anchor="t">
              <a:noAutofit/>
            </a:bodyPr>
            <a:lstStyle>
              <a:lvl1pPr algn="l" defTabSz="685775" rtl="0" eaLnBrk="1" latinLnBrk="0" hangingPunct="1">
                <a:lnSpc>
                  <a:spcPct val="90000"/>
                </a:lnSpc>
                <a:spcBef>
                  <a:spcPct val="0"/>
                </a:spcBef>
                <a:buNone/>
                <a:defRPr lang="en-US" sz="3200" b="0" kern="1200" cap="none" spc="-75"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699422">
                <a:lnSpc>
                  <a:spcPct val="100000"/>
                </a:lnSpc>
                <a:defRPr/>
              </a:pPr>
              <a:r>
                <a:rPr lang="en-US" sz="1836" b="1" spc="0" err="1">
                  <a:solidFill>
                    <a:schemeClr val="bg1"/>
                  </a:solidFill>
                  <a:latin typeface="+mn-lt"/>
                </a:rPr>
                <a:t>Iniciando</a:t>
              </a:r>
              <a:endParaRPr lang="en-US" sz="1836" b="1" spc="0">
                <a:solidFill>
                  <a:schemeClr val="bg1"/>
                </a:solidFill>
                <a:latin typeface="+mn-lt"/>
              </a:endParaRPr>
            </a:p>
            <a:p>
              <a:pPr defTabSz="1132237">
                <a:lnSpc>
                  <a:spcPct val="100000"/>
                </a:lnSpc>
                <a:spcBef>
                  <a:spcPts val="612"/>
                </a:spcBef>
                <a:defRPr/>
              </a:pPr>
              <a:r>
                <a:rPr lang="en-US" sz="1428" spc="0" err="1">
                  <a:ln>
                    <a:noFill/>
                  </a:ln>
                  <a:solidFill>
                    <a:schemeClr val="bg1"/>
                  </a:solidFill>
                  <a:latin typeface="+mn-lt"/>
                </a:rPr>
                <a:t>Capacitaciones</a:t>
              </a:r>
              <a:r>
                <a:rPr lang="en-US" sz="1428" spc="0">
                  <a:ln>
                    <a:noFill/>
                  </a:ln>
                  <a:solidFill>
                    <a:schemeClr val="bg1"/>
                  </a:solidFill>
                  <a:latin typeface="+mn-lt"/>
                </a:rPr>
                <a:t> en pre y post </a:t>
              </a:r>
              <a:r>
                <a:rPr lang="en-US" sz="1428" spc="0" err="1">
                  <a:ln>
                    <a:noFill/>
                  </a:ln>
                  <a:solidFill>
                    <a:schemeClr val="bg1"/>
                  </a:solidFill>
                  <a:latin typeface="+mn-lt"/>
                </a:rPr>
                <a:t>ventas</a:t>
              </a:r>
              <a:endParaRPr lang="en-US" sz="1428" spc="0">
                <a:ln>
                  <a:noFill/>
                </a:ln>
                <a:solidFill>
                  <a:schemeClr val="bg1"/>
                </a:solidFill>
                <a:latin typeface="+mn-lt"/>
              </a:endParaRPr>
            </a:p>
            <a:p>
              <a:pPr defTabSz="1132237">
                <a:lnSpc>
                  <a:spcPct val="100000"/>
                </a:lnSpc>
                <a:spcBef>
                  <a:spcPts val="612"/>
                </a:spcBef>
                <a:defRPr/>
              </a:pPr>
              <a:r>
                <a:rPr lang="en-US" sz="1428" spc="0">
                  <a:ln>
                    <a:noFill/>
                  </a:ln>
                  <a:solidFill>
                    <a:schemeClr val="bg1"/>
                  </a:solidFill>
                  <a:latin typeface="+mn-lt"/>
                </a:rPr>
                <a:t>Referrals.</a:t>
              </a:r>
            </a:p>
          </p:txBody>
        </p:sp>
        <p:grpSp>
          <p:nvGrpSpPr>
            <p:cNvPr id="25" name="Group 24">
              <a:extLst>
                <a:ext uri="{FF2B5EF4-FFF2-40B4-BE49-F238E27FC236}">
                  <a16:creationId xmlns:a16="http://schemas.microsoft.com/office/drawing/2014/main" id="{80A5FEF5-B0B6-4998-AFA5-D7459E48E7BB}"/>
                </a:ext>
              </a:extLst>
            </p:cNvPr>
            <p:cNvGrpSpPr>
              <a:grpSpLocks noChangeAspect="1"/>
            </p:cNvGrpSpPr>
            <p:nvPr/>
          </p:nvGrpSpPr>
          <p:grpSpPr>
            <a:xfrm>
              <a:off x="6797095" y="234944"/>
              <a:ext cx="630497" cy="384048"/>
              <a:chOff x="10387012" y="4179358"/>
              <a:chExt cx="974726" cy="593725"/>
            </a:xfrm>
            <a:solidFill>
              <a:srgbClr val="FFFFFF">
                <a:lumMod val="95000"/>
              </a:srgbClr>
            </a:solidFill>
          </p:grpSpPr>
          <p:sp>
            <p:nvSpPr>
              <p:cNvPr id="26" name="Freeform 19">
                <a:extLst>
                  <a:ext uri="{FF2B5EF4-FFF2-40B4-BE49-F238E27FC236}">
                    <a16:creationId xmlns:a16="http://schemas.microsoft.com/office/drawing/2014/main" id="{482A6098-224B-4057-B33A-F9567698AD08}"/>
                  </a:ext>
                </a:extLst>
              </p:cNvPr>
              <p:cNvSpPr>
                <a:spLocks/>
              </p:cNvSpPr>
              <p:nvPr/>
            </p:nvSpPr>
            <p:spPr bwMode="auto">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prstClr val="white"/>
                  </a:solidFill>
                </a:endParaRPr>
              </a:p>
            </p:txBody>
          </p:sp>
          <p:sp>
            <p:nvSpPr>
              <p:cNvPr id="27" name="Freeform 20">
                <a:extLst>
                  <a:ext uri="{FF2B5EF4-FFF2-40B4-BE49-F238E27FC236}">
                    <a16:creationId xmlns:a16="http://schemas.microsoft.com/office/drawing/2014/main" id="{02051476-763E-4ACF-BEF9-633BD68A17E6}"/>
                  </a:ext>
                </a:extLst>
              </p:cNvPr>
              <p:cNvSpPr>
                <a:spLocks/>
              </p:cNvSpPr>
              <p:nvPr/>
            </p:nvSpPr>
            <p:spPr bwMode="auto">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prstClr val="white"/>
                  </a:solidFill>
                </a:endParaRPr>
              </a:p>
            </p:txBody>
          </p:sp>
          <p:sp>
            <p:nvSpPr>
              <p:cNvPr id="28" name="Freeform 21">
                <a:extLst>
                  <a:ext uri="{FF2B5EF4-FFF2-40B4-BE49-F238E27FC236}">
                    <a16:creationId xmlns:a16="http://schemas.microsoft.com/office/drawing/2014/main" id="{A875D896-422F-4324-8F95-A66F95AA26B1}"/>
                  </a:ext>
                </a:extLst>
              </p:cNvPr>
              <p:cNvSpPr>
                <a:spLocks/>
              </p:cNvSpPr>
              <p:nvPr/>
            </p:nvSpPr>
            <p:spPr bwMode="auto">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prstClr val="white"/>
                  </a:solidFill>
                </a:endParaRPr>
              </a:p>
            </p:txBody>
          </p:sp>
          <p:sp>
            <p:nvSpPr>
              <p:cNvPr id="29" name="Freeform 22">
                <a:extLst>
                  <a:ext uri="{FF2B5EF4-FFF2-40B4-BE49-F238E27FC236}">
                    <a16:creationId xmlns:a16="http://schemas.microsoft.com/office/drawing/2014/main" id="{35914C64-0E65-4C40-9DC1-1779B031342C}"/>
                  </a:ext>
                </a:extLst>
              </p:cNvPr>
              <p:cNvSpPr>
                <a:spLocks/>
              </p:cNvSpPr>
              <p:nvPr/>
            </p:nvSpPr>
            <p:spPr bwMode="auto">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prstClr val="white"/>
                  </a:solidFill>
                </a:endParaRPr>
              </a:p>
            </p:txBody>
          </p:sp>
          <p:sp>
            <p:nvSpPr>
              <p:cNvPr id="30" name="Freeform 23">
                <a:extLst>
                  <a:ext uri="{FF2B5EF4-FFF2-40B4-BE49-F238E27FC236}">
                    <a16:creationId xmlns:a16="http://schemas.microsoft.com/office/drawing/2014/main" id="{A57FE106-0B29-40C1-8FC2-A851DE3A9228}"/>
                  </a:ext>
                </a:extLst>
              </p:cNvPr>
              <p:cNvSpPr>
                <a:spLocks/>
              </p:cNvSpPr>
              <p:nvPr/>
            </p:nvSpPr>
            <p:spPr bwMode="auto">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prstClr val="white"/>
                  </a:solidFill>
                </a:endParaRPr>
              </a:p>
            </p:txBody>
          </p:sp>
        </p:grpSp>
      </p:grpSp>
      <p:grpSp>
        <p:nvGrpSpPr>
          <p:cNvPr id="31" name="Group 30">
            <a:extLst>
              <a:ext uri="{FF2B5EF4-FFF2-40B4-BE49-F238E27FC236}">
                <a16:creationId xmlns:a16="http://schemas.microsoft.com/office/drawing/2014/main" id="{58B0D115-8602-43A4-ADDF-7DACE7A2A072}"/>
              </a:ext>
            </a:extLst>
          </p:cNvPr>
          <p:cNvGrpSpPr/>
          <p:nvPr/>
        </p:nvGrpSpPr>
        <p:grpSpPr>
          <a:xfrm>
            <a:off x="606177" y="4126977"/>
            <a:ext cx="3966807" cy="1153521"/>
            <a:chOff x="5203721" y="2359282"/>
            <a:chExt cx="3889380" cy="1131006"/>
          </a:xfrm>
        </p:grpSpPr>
        <p:sp>
          <p:nvSpPr>
            <p:cNvPr id="32" name="Rectangle 31">
              <a:extLst>
                <a:ext uri="{FF2B5EF4-FFF2-40B4-BE49-F238E27FC236}">
                  <a16:creationId xmlns:a16="http://schemas.microsoft.com/office/drawing/2014/main" id="{1FEE9F7D-E649-41A4-9EA7-BC74C36F57CA}"/>
                </a:ext>
              </a:extLst>
            </p:cNvPr>
            <p:cNvSpPr/>
            <p:nvPr/>
          </p:nvSpPr>
          <p:spPr>
            <a:xfrm>
              <a:off x="5808948" y="2359282"/>
              <a:ext cx="3284153" cy="1131006"/>
            </a:xfrm>
            <a:prstGeom prst="rect">
              <a:avLst/>
            </a:prstGeom>
          </p:spPr>
          <p:txBody>
            <a:bodyPr wrap="square">
              <a:spAutoFit/>
            </a:bodyPr>
            <a:lstStyle/>
            <a:p>
              <a:pPr>
                <a:spcBef>
                  <a:spcPts val="1836"/>
                </a:spcBef>
              </a:pPr>
              <a:r>
                <a:rPr lang="en-US" sz="2040" b="1" err="1">
                  <a:solidFill>
                    <a:srgbClr val="FFFFFF"/>
                  </a:solidFill>
                </a:rPr>
                <a:t>Preparación</a:t>
              </a:r>
              <a:r>
                <a:rPr lang="en-US" sz="2040" b="1">
                  <a:solidFill>
                    <a:srgbClr val="FFFFFF"/>
                  </a:solidFill>
                </a:rPr>
                <a:t> </a:t>
              </a:r>
              <a:r>
                <a:rPr lang="en-US" sz="2040" b="1" err="1">
                  <a:solidFill>
                    <a:srgbClr val="FFFFFF"/>
                  </a:solidFill>
                </a:rPr>
                <a:t>técnica</a:t>
              </a:r>
              <a:endParaRPr lang="en-US" sz="2040" b="1">
                <a:solidFill>
                  <a:srgbClr val="FFFFFF"/>
                </a:solidFill>
              </a:endParaRPr>
            </a:p>
            <a:p>
              <a:pPr>
                <a:spcBef>
                  <a:spcPts val="1836"/>
                </a:spcBef>
              </a:pPr>
              <a:r>
                <a:rPr lang="en-US" sz="1428" err="1">
                  <a:solidFill>
                    <a:schemeClr val="bg1"/>
                  </a:solidFill>
                  <a:cs typeface="Segoe UI" pitchFamily="34" charset="0"/>
                </a:rPr>
                <a:t>Preparación</a:t>
              </a:r>
              <a:r>
                <a:rPr lang="en-US" sz="1428">
                  <a:solidFill>
                    <a:schemeClr val="bg1"/>
                  </a:solidFill>
                  <a:cs typeface="Segoe UI" pitchFamily="34" charset="0"/>
                </a:rPr>
                <a:t> </a:t>
              </a:r>
              <a:r>
                <a:rPr lang="en-US" sz="1428" err="1">
                  <a:solidFill>
                    <a:schemeClr val="bg1"/>
                  </a:solidFill>
                  <a:cs typeface="Segoe UI" pitchFamily="34" charset="0"/>
                </a:rPr>
                <a:t>técnica</a:t>
              </a:r>
              <a:endParaRPr lang="en-US" sz="1428">
                <a:solidFill>
                  <a:schemeClr val="bg1"/>
                </a:solidFill>
                <a:cs typeface="Segoe UI" pitchFamily="34" charset="0"/>
              </a:endParaRPr>
            </a:p>
            <a:p>
              <a:pPr defTabSz="1132237">
                <a:spcBef>
                  <a:spcPts val="612"/>
                </a:spcBef>
              </a:pPr>
              <a:r>
                <a:rPr lang="en-US" sz="1428" err="1">
                  <a:solidFill>
                    <a:schemeClr val="bg1"/>
                  </a:solidFill>
                  <a:cs typeface="Segoe UI" pitchFamily="34" charset="0"/>
                </a:rPr>
                <a:t>Programas</a:t>
              </a:r>
              <a:r>
                <a:rPr lang="en-US" sz="1428">
                  <a:solidFill>
                    <a:schemeClr val="bg1"/>
                  </a:solidFill>
                  <a:cs typeface="Segoe UI" pitchFamily="34" charset="0"/>
                </a:rPr>
                <a:t> </a:t>
              </a:r>
              <a:r>
                <a:rPr lang="en-US" sz="1428" err="1">
                  <a:solidFill>
                    <a:schemeClr val="bg1"/>
                  </a:solidFill>
                  <a:cs typeface="Segoe UI" pitchFamily="34" charset="0"/>
                </a:rPr>
                <a:t>tecnicos</a:t>
              </a:r>
              <a:endParaRPr lang="en-US" sz="1428">
                <a:solidFill>
                  <a:schemeClr val="bg1"/>
                </a:solidFill>
                <a:cs typeface="Segoe UI" pitchFamily="34" charset="0"/>
              </a:endParaRPr>
            </a:p>
          </p:txBody>
        </p:sp>
        <p:sp>
          <p:nvSpPr>
            <p:cNvPr id="33" name="Oval 2">
              <a:extLst>
                <a:ext uri="{FF2B5EF4-FFF2-40B4-BE49-F238E27FC236}">
                  <a16:creationId xmlns:a16="http://schemas.microsoft.com/office/drawing/2014/main" id="{3058104E-5F33-4455-8B2A-E906C2C74725}"/>
                </a:ext>
              </a:extLst>
            </p:cNvPr>
            <p:cNvSpPr>
              <a:spLocks noChangeAspect="1"/>
            </p:cNvSpPr>
            <p:nvPr/>
          </p:nvSpPr>
          <p:spPr>
            <a:xfrm>
              <a:off x="5203721" y="2360116"/>
              <a:ext cx="433065" cy="414568"/>
            </a:xfrm>
            <a:custGeom>
              <a:avLst/>
              <a:gdLst/>
              <a:ahLst/>
              <a:cxnLst/>
              <a:rect l="l" t="t" r="r" b="b"/>
              <a:pathLst>
                <a:path w="1016264" h="972856">
                  <a:moveTo>
                    <a:pt x="134879" y="817285"/>
                  </a:moveTo>
                  <a:cubicBezTo>
                    <a:pt x="102427" y="817285"/>
                    <a:pt x="76120" y="843592"/>
                    <a:pt x="76120" y="876044"/>
                  </a:cubicBezTo>
                  <a:cubicBezTo>
                    <a:pt x="76120" y="908496"/>
                    <a:pt x="102427" y="934803"/>
                    <a:pt x="134879" y="934803"/>
                  </a:cubicBezTo>
                  <a:cubicBezTo>
                    <a:pt x="167331" y="934803"/>
                    <a:pt x="193638" y="908496"/>
                    <a:pt x="193638" y="876044"/>
                  </a:cubicBezTo>
                  <a:cubicBezTo>
                    <a:pt x="193638" y="843592"/>
                    <a:pt x="167331" y="817285"/>
                    <a:pt x="134879" y="817285"/>
                  </a:cubicBezTo>
                  <a:close/>
                  <a:moveTo>
                    <a:pt x="330279" y="497264"/>
                  </a:moveTo>
                  <a:lnTo>
                    <a:pt x="445265" y="611789"/>
                  </a:lnTo>
                  <a:cubicBezTo>
                    <a:pt x="429724" y="655979"/>
                    <a:pt x="431139" y="704341"/>
                    <a:pt x="447784" y="748318"/>
                  </a:cubicBezTo>
                  <a:lnTo>
                    <a:pt x="228798" y="967304"/>
                  </a:lnTo>
                  <a:cubicBezTo>
                    <a:pt x="177911" y="1018191"/>
                    <a:pt x="95405" y="1018191"/>
                    <a:pt x="44518" y="967304"/>
                  </a:cubicBezTo>
                  <a:lnTo>
                    <a:pt x="44519" y="967304"/>
                  </a:lnTo>
                  <a:lnTo>
                    <a:pt x="44518" y="967304"/>
                  </a:lnTo>
                  <a:lnTo>
                    <a:pt x="44518" y="967304"/>
                  </a:lnTo>
                  <a:cubicBezTo>
                    <a:pt x="-6369" y="916417"/>
                    <a:pt x="-6369" y="833911"/>
                    <a:pt x="44519" y="783024"/>
                  </a:cubicBezTo>
                  <a:close/>
                  <a:moveTo>
                    <a:pt x="58759" y="26709"/>
                  </a:moveTo>
                  <a:lnTo>
                    <a:pt x="223018" y="126867"/>
                  </a:lnTo>
                  <a:lnTo>
                    <a:pt x="255068" y="220347"/>
                  </a:lnTo>
                  <a:lnTo>
                    <a:pt x="254364" y="221174"/>
                  </a:lnTo>
                  <a:lnTo>
                    <a:pt x="591085" y="553957"/>
                  </a:lnTo>
                  <a:cubicBezTo>
                    <a:pt x="639289" y="532384"/>
                    <a:pt x="697786" y="541541"/>
                    <a:pt x="737374" y="581129"/>
                  </a:cubicBezTo>
                  <a:lnTo>
                    <a:pt x="942601" y="786356"/>
                  </a:lnTo>
                  <a:cubicBezTo>
                    <a:pt x="994102" y="837856"/>
                    <a:pt x="994102" y="921356"/>
                    <a:pt x="942601" y="972856"/>
                  </a:cubicBezTo>
                  <a:cubicBezTo>
                    <a:pt x="891101" y="1024357"/>
                    <a:pt x="807601" y="1024357"/>
                    <a:pt x="756101" y="972856"/>
                  </a:cubicBezTo>
                  <a:lnTo>
                    <a:pt x="550874" y="767629"/>
                  </a:lnTo>
                  <a:cubicBezTo>
                    <a:pt x="508105" y="724860"/>
                    <a:pt x="500854" y="660021"/>
                    <a:pt x="529638" y="610059"/>
                  </a:cubicBezTo>
                  <a:lnTo>
                    <a:pt x="197507" y="281813"/>
                  </a:lnTo>
                  <a:lnTo>
                    <a:pt x="112176" y="255068"/>
                  </a:lnTo>
                  <a:lnTo>
                    <a:pt x="0" y="84133"/>
                  </a:lnTo>
                  <a:close/>
                  <a:moveTo>
                    <a:pt x="773215" y="0"/>
                  </a:moveTo>
                  <a:cubicBezTo>
                    <a:pt x="800938" y="0"/>
                    <a:pt x="827577" y="4591"/>
                    <a:pt x="852055" y="14050"/>
                  </a:cubicBezTo>
                  <a:lnTo>
                    <a:pt x="725340" y="145397"/>
                  </a:lnTo>
                  <a:cubicBezTo>
                    <a:pt x="687446" y="184676"/>
                    <a:pt x="688568" y="247237"/>
                    <a:pt x="727848" y="285130"/>
                  </a:cubicBezTo>
                  <a:cubicBezTo>
                    <a:pt x="767126" y="323024"/>
                    <a:pt x="829687" y="321901"/>
                    <a:pt x="867580" y="282622"/>
                  </a:cubicBezTo>
                  <a:lnTo>
                    <a:pt x="997517" y="147937"/>
                  </a:lnTo>
                  <a:cubicBezTo>
                    <a:pt x="1009632" y="176361"/>
                    <a:pt x="1016264" y="207604"/>
                    <a:pt x="1016264" y="240378"/>
                  </a:cubicBezTo>
                  <a:cubicBezTo>
                    <a:pt x="1016264" y="373135"/>
                    <a:pt x="907448" y="480756"/>
                    <a:pt x="773215" y="480756"/>
                  </a:cubicBezTo>
                  <a:cubicBezTo>
                    <a:pt x="753961" y="480756"/>
                    <a:pt x="735229" y="478542"/>
                    <a:pt x="717487" y="473486"/>
                  </a:cubicBezTo>
                  <a:cubicBezTo>
                    <a:pt x="680562" y="460197"/>
                    <a:pt x="640719" y="457605"/>
                    <a:pt x="602672" y="465792"/>
                  </a:cubicBezTo>
                  <a:lnTo>
                    <a:pt x="481968" y="345575"/>
                  </a:lnTo>
                  <a:lnTo>
                    <a:pt x="507478" y="320064"/>
                  </a:lnTo>
                  <a:cubicBezTo>
                    <a:pt x="516650" y="310892"/>
                    <a:pt x="526849" y="303373"/>
                    <a:pt x="538003" y="298060"/>
                  </a:cubicBezTo>
                  <a:cubicBezTo>
                    <a:pt x="532623" y="279712"/>
                    <a:pt x="530166" y="260329"/>
                    <a:pt x="530166" y="240378"/>
                  </a:cubicBezTo>
                  <a:cubicBezTo>
                    <a:pt x="530166" y="107621"/>
                    <a:pt x="638982" y="0"/>
                    <a:pt x="77321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1921">
                <a:defRPr/>
              </a:pPr>
              <a:endParaRPr lang="en-US" sz="1835">
                <a:solidFill>
                  <a:srgbClr val="FFFFFF"/>
                </a:solidFill>
              </a:endParaRPr>
            </a:p>
          </p:txBody>
        </p:sp>
      </p:grpSp>
      <p:grpSp>
        <p:nvGrpSpPr>
          <p:cNvPr id="34" name="Group 33">
            <a:extLst>
              <a:ext uri="{FF2B5EF4-FFF2-40B4-BE49-F238E27FC236}">
                <a16:creationId xmlns:a16="http://schemas.microsoft.com/office/drawing/2014/main" id="{CBD916E7-7DF2-4054-BF48-1B83B091BD7C}"/>
              </a:ext>
            </a:extLst>
          </p:cNvPr>
          <p:cNvGrpSpPr/>
          <p:nvPr/>
        </p:nvGrpSpPr>
        <p:grpSpPr>
          <a:xfrm>
            <a:off x="4933626" y="2583358"/>
            <a:ext cx="3811709" cy="1325895"/>
            <a:chOff x="5157073" y="3709745"/>
            <a:chExt cx="3737309" cy="1300015"/>
          </a:xfrm>
        </p:grpSpPr>
        <p:sp>
          <p:nvSpPr>
            <p:cNvPr id="35" name="Rectangle 34">
              <a:extLst>
                <a:ext uri="{FF2B5EF4-FFF2-40B4-BE49-F238E27FC236}">
                  <a16:creationId xmlns:a16="http://schemas.microsoft.com/office/drawing/2014/main" id="{1D3BBB5F-96F5-4E72-89D1-F7431F544116}"/>
                </a:ext>
              </a:extLst>
            </p:cNvPr>
            <p:cNvSpPr/>
            <p:nvPr/>
          </p:nvSpPr>
          <p:spPr>
            <a:xfrm>
              <a:off x="5770472" y="3779423"/>
              <a:ext cx="3123910" cy="1230337"/>
            </a:xfrm>
            <a:prstGeom prst="rect">
              <a:avLst/>
            </a:prstGeom>
          </p:spPr>
          <p:txBody>
            <a:bodyPr wrap="square">
              <a:spAutoFit/>
            </a:bodyPr>
            <a:lstStyle/>
            <a:p>
              <a:pPr>
                <a:spcBef>
                  <a:spcPts val="1836"/>
                </a:spcBef>
              </a:pPr>
              <a:r>
                <a:rPr lang="en-US" sz="2040" b="1">
                  <a:solidFill>
                    <a:srgbClr val="FFFFFF"/>
                  </a:solidFill>
                </a:rPr>
                <a:t>Ventas &amp; Marketing</a:t>
              </a:r>
              <a:endParaRPr lang="en-US" sz="2040" b="1">
                <a:gradFill>
                  <a:gsLst>
                    <a:gs pos="2917">
                      <a:srgbClr val="353535"/>
                    </a:gs>
                    <a:gs pos="30000">
                      <a:srgbClr val="353535"/>
                    </a:gs>
                  </a:gsLst>
                  <a:lin ang="5400000" scaled="0"/>
                </a:gradFill>
              </a:endParaRPr>
            </a:p>
            <a:p>
              <a:pPr>
                <a:lnSpc>
                  <a:spcPct val="90000"/>
                </a:lnSpc>
                <a:spcBef>
                  <a:spcPts val="612"/>
                </a:spcBef>
              </a:pPr>
              <a:r>
                <a:rPr lang="es-ES" sz="1428">
                  <a:solidFill>
                    <a:schemeClr val="bg1"/>
                  </a:solidFill>
                </a:rPr>
                <a:t>Preparación de ventas</a:t>
              </a:r>
            </a:p>
            <a:p>
              <a:pPr>
                <a:lnSpc>
                  <a:spcPct val="90000"/>
                </a:lnSpc>
                <a:spcBef>
                  <a:spcPts val="612"/>
                </a:spcBef>
              </a:pPr>
              <a:r>
                <a:rPr lang="es-ES" sz="1428">
                  <a:solidFill>
                    <a:schemeClr val="bg1"/>
                  </a:solidFill>
                </a:rPr>
                <a:t>Herramientas de ventas</a:t>
              </a:r>
            </a:p>
            <a:p>
              <a:pPr>
                <a:lnSpc>
                  <a:spcPct val="90000"/>
                </a:lnSpc>
                <a:spcBef>
                  <a:spcPts val="612"/>
                </a:spcBef>
              </a:pPr>
              <a:r>
                <a:rPr lang="es-ES" sz="1428">
                  <a:solidFill>
                    <a:schemeClr val="bg1"/>
                  </a:solidFill>
                </a:rPr>
                <a:t>Recursos de Marketing</a:t>
              </a:r>
              <a:endParaRPr lang="en-US" sz="1428">
                <a:solidFill>
                  <a:schemeClr val="bg1"/>
                </a:solidFill>
              </a:endParaRPr>
            </a:p>
          </p:txBody>
        </p:sp>
        <p:pic>
          <p:nvPicPr>
            <p:cNvPr id="36" name="Graphic 35">
              <a:extLst>
                <a:ext uri="{FF2B5EF4-FFF2-40B4-BE49-F238E27FC236}">
                  <a16:creationId xmlns:a16="http://schemas.microsoft.com/office/drawing/2014/main" id="{DC37D19F-0D77-4E23-AE6C-27BB0F2DD07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57073" y="3709745"/>
              <a:ext cx="531469" cy="531469"/>
            </a:xfrm>
            <a:prstGeom prst="rect">
              <a:avLst/>
            </a:prstGeom>
          </p:spPr>
        </p:pic>
      </p:grpSp>
      <p:grpSp>
        <p:nvGrpSpPr>
          <p:cNvPr id="37" name="Group 36">
            <a:extLst>
              <a:ext uri="{FF2B5EF4-FFF2-40B4-BE49-F238E27FC236}">
                <a16:creationId xmlns:a16="http://schemas.microsoft.com/office/drawing/2014/main" id="{6B5C3792-53D9-421F-99CD-1816DE5ABAC4}"/>
              </a:ext>
            </a:extLst>
          </p:cNvPr>
          <p:cNvGrpSpPr/>
          <p:nvPr/>
        </p:nvGrpSpPr>
        <p:grpSpPr>
          <a:xfrm>
            <a:off x="5144476" y="4126978"/>
            <a:ext cx="2858292" cy="1261868"/>
            <a:chOff x="9282793" y="859958"/>
            <a:chExt cx="2802501" cy="1237237"/>
          </a:xfrm>
        </p:grpSpPr>
        <p:sp>
          <p:nvSpPr>
            <p:cNvPr id="38" name="TextBox 37">
              <a:extLst>
                <a:ext uri="{FF2B5EF4-FFF2-40B4-BE49-F238E27FC236}">
                  <a16:creationId xmlns:a16="http://schemas.microsoft.com/office/drawing/2014/main" id="{0127E01C-D7EE-48BE-9077-F807A86F2391}"/>
                </a:ext>
              </a:extLst>
            </p:cNvPr>
            <p:cNvSpPr txBox="1"/>
            <p:nvPr/>
          </p:nvSpPr>
          <p:spPr>
            <a:xfrm>
              <a:off x="9597514" y="859958"/>
              <a:ext cx="2487780" cy="1237237"/>
            </a:xfrm>
            <a:prstGeom prst="rect">
              <a:avLst/>
            </a:prstGeom>
            <a:noFill/>
          </p:spPr>
          <p:txBody>
            <a:bodyPr wrap="square" lIns="186521" tIns="149217" rIns="186521" bIns="149217" rtlCol="0">
              <a:spAutoFit/>
            </a:bodyPr>
            <a:lstStyle/>
            <a:p>
              <a:pPr>
                <a:lnSpc>
                  <a:spcPct val="90000"/>
                </a:lnSpc>
              </a:pPr>
              <a:r>
                <a:rPr lang="en-US" sz="2040" b="1" err="1">
                  <a:solidFill>
                    <a:schemeClr val="bg1"/>
                  </a:solidFill>
                </a:rPr>
                <a:t>Incentivos</a:t>
              </a:r>
              <a:r>
                <a:rPr lang="en-US" sz="2040" b="1">
                  <a:solidFill>
                    <a:schemeClr val="bg1"/>
                  </a:solidFill>
                </a:rPr>
                <a:t> y </a:t>
              </a:r>
              <a:r>
                <a:rPr lang="en-US" sz="2040" b="1" err="1">
                  <a:solidFill>
                    <a:schemeClr val="bg1"/>
                  </a:solidFill>
                </a:rPr>
                <a:t>Ofertas</a:t>
              </a:r>
              <a:endParaRPr lang="en-US" sz="2040" b="1">
                <a:solidFill>
                  <a:schemeClr val="bg1"/>
                </a:solidFill>
              </a:endParaRPr>
            </a:p>
            <a:p>
              <a:pPr>
                <a:lnSpc>
                  <a:spcPct val="90000"/>
                </a:lnSpc>
              </a:pPr>
              <a:r>
                <a:rPr lang="en-US" sz="1428" err="1">
                  <a:solidFill>
                    <a:schemeClr val="bg1"/>
                  </a:solidFill>
                </a:rPr>
                <a:t>Comisiones</a:t>
              </a:r>
              <a:r>
                <a:rPr lang="en-US" sz="1428">
                  <a:solidFill>
                    <a:schemeClr val="bg1"/>
                  </a:solidFill>
                </a:rPr>
                <a:t> </a:t>
              </a:r>
              <a:r>
                <a:rPr lang="en-US" sz="1428" err="1">
                  <a:solidFill>
                    <a:schemeClr val="bg1"/>
                  </a:solidFill>
                </a:rPr>
                <a:t>recurrentes</a:t>
              </a:r>
              <a:r>
                <a:rPr lang="en-US" sz="1428">
                  <a:solidFill>
                    <a:schemeClr val="bg1"/>
                  </a:solidFill>
                </a:rPr>
                <a:t> por </a:t>
              </a:r>
              <a:r>
                <a:rPr lang="en-US" sz="1428" err="1">
                  <a:solidFill>
                    <a:schemeClr val="bg1"/>
                  </a:solidFill>
                </a:rPr>
                <a:t>ventas</a:t>
              </a:r>
              <a:r>
                <a:rPr lang="en-US" sz="1428">
                  <a:solidFill>
                    <a:schemeClr val="bg1"/>
                  </a:solidFill>
                </a:rPr>
                <a:t> </a:t>
              </a:r>
              <a:r>
                <a:rPr lang="en-US" sz="1428" err="1">
                  <a:solidFill>
                    <a:schemeClr val="bg1"/>
                  </a:solidFill>
                </a:rPr>
                <a:t>recurrentes</a:t>
              </a:r>
              <a:r>
                <a:rPr lang="en-US" sz="1428">
                  <a:solidFill>
                    <a:schemeClr val="bg1"/>
                  </a:solidFill>
                </a:rPr>
                <a:t>.</a:t>
              </a:r>
            </a:p>
          </p:txBody>
        </p:sp>
        <p:sp>
          <p:nvSpPr>
            <p:cNvPr id="39" name="Freeform 76">
              <a:extLst>
                <a:ext uri="{FF2B5EF4-FFF2-40B4-BE49-F238E27FC236}">
                  <a16:creationId xmlns:a16="http://schemas.microsoft.com/office/drawing/2014/main" id="{21A5D2FB-53F6-4FA3-B022-6B95A41EEF75}"/>
                </a:ext>
              </a:extLst>
            </p:cNvPr>
            <p:cNvSpPr>
              <a:spLocks noChangeAspect="1"/>
            </p:cNvSpPr>
            <p:nvPr/>
          </p:nvSpPr>
          <p:spPr bwMode="black">
            <a:xfrm>
              <a:off x="9282793" y="874169"/>
              <a:ext cx="314721" cy="328688"/>
            </a:xfrm>
            <a:custGeom>
              <a:avLst/>
              <a:gdLst>
                <a:gd name="connsiteX0" fmla="*/ 1948755 w 3955295"/>
                <a:gd name="connsiteY0" fmla="*/ 369 h 4130833"/>
                <a:gd name="connsiteX1" fmla="*/ 2105837 w 3955295"/>
                <a:gd name="connsiteY1" fmla="*/ 1511994 h 4130833"/>
                <a:gd name="connsiteX2" fmla="*/ 2916462 w 3955295"/>
                <a:gd name="connsiteY2" fmla="*/ 1468237 h 4130833"/>
                <a:gd name="connsiteX3" fmla="*/ 3838822 w 3955295"/>
                <a:gd name="connsiteY3" fmla="*/ 1719838 h 4130833"/>
                <a:gd name="connsiteX4" fmla="*/ 3575916 w 3955295"/>
                <a:gd name="connsiteY4" fmla="*/ 2146466 h 4130833"/>
                <a:gd name="connsiteX5" fmla="*/ 3954939 w 3955295"/>
                <a:gd name="connsiteY5" fmla="*/ 2489956 h 4130833"/>
                <a:gd name="connsiteX6" fmla="*/ 3545244 w 3955295"/>
                <a:gd name="connsiteY6" fmla="*/ 2835634 h 4130833"/>
                <a:gd name="connsiteX7" fmla="*/ 3832249 w 3955295"/>
                <a:gd name="connsiteY7" fmla="*/ 3170373 h 4130833"/>
                <a:gd name="connsiteX8" fmla="*/ 3400646 w 3955295"/>
                <a:gd name="connsiteY8" fmla="*/ 3472295 h 4130833"/>
                <a:gd name="connsiteX9" fmla="*/ 3643834 w 3955295"/>
                <a:gd name="connsiteY9" fmla="*/ 3706393 h 4130833"/>
                <a:gd name="connsiteX10" fmla="*/ 2776246 w 3955295"/>
                <a:gd name="connsiteY10" fmla="*/ 4111895 h 4130833"/>
                <a:gd name="connsiteX11" fmla="*/ 2636753 w 3955295"/>
                <a:gd name="connsiteY11" fmla="*/ 4120038 h 4130833"/>
                <a:gd name="connsiteX12" fmla="*/ 2636753 w 3955295"/>
                <a:gd name="connsiteY12" fmla="*/ 4130833 h 4130833"/>
                <a:gd name="connsiteX13" fmla="*/ 2272343 w 3955295"/>
                <a:gd name="connsiteY13" fmla="*/ 4130833 h 4130833"/>
                <a:gd name="connsiteX14" fmla="*/ 0 w 3955295"/>
                <a:gd name="connsiteY14" fmla="*/ 4130833 h 4130833"/>
                <a:gd name="connsiteX15" fmla="*/ 0 w 3955295"/>
                <a:gd name="connsiteY15" fmla="*/ 2043959 h 4130833"/>
                <a:gd name="connsiteX16" fmla="*/ 916730 w 3955295"/>
                <a:gd name="connsiteY16" fmla="*/ 2043959 h 4130833"/>
                <a:gd name="connsiteX17" fmla="*/ 918243 w 3955295"/>
                <a:gd name="connsiteY17" fmla="*/ 2019742 h 4130833"/>
                <a:gd name="connsiteX18" fmla="*/ 964388 w 3955295"/>
                <a:gd name="connsiteY18" fmla="*/ 1781097 h 4130833"/>
                <a:gd name="connsiteX19" fmla="*/ 962197 w 3955295"/>
                <a:gd name="connsiteY19" fmla="*/ 1772346 h 4130833"/>
                <a:gd name="connsiteX20" fmla="*/ 990679 w 3955295"/>
                <a:gd name="connsiteY20" fmla="*/ 1741716 h 4130833"/>
                <a:gd name="connsiteX21" fmla="*/ 992870 w 3955295"/>
                <a:gd name="connsiteY21" fmla="*/ 1741716 h 4130833"/>
                <a:gd name="connsiteX22" fmla="*/ 1498963 w 3955295"/>
                <a:gd name="connsiteY22" fmla="*/ 1032858 h 4130833"/>
                <a:gd name="connsiteX23" fmla="*/ 1899894 w 3955295"/>
                <a:gd name="connsiteY23" fmla="*/ 6763 h 4130833"/>
                <a:gd name="connsiteX24" fmla="*/ 1948755 w 3955295"/>
                <a:gd name="connsiteY24" fmla="*/ 369 h 413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55295" h="4130833">
                  <a:moveTo>
                    <a:pt x="1948755" y="369"/>
                  </a:moveTo>
                  <a:cubicBezTo>
                    <a:pt x="2434479" y="-24420"/>
                    <a:pt x="2330812" y="1206791"/>
                    <a:pt x="2105837" y="1511994"/>
                  </a:cubicBezTo>
                  <a:cubicBezTo>
                    <a:pt x="2456377" y="1490115"/>
                    <a:pt x="2782818" y="1472613"/>
                    <a:pt x="2916462" y="1468237"/>
                  </a:cubicBezTo>
                  <a:cubicBezTo>
                    <a:pt x="3245094" y="1455110"/>
                    <a:pt x="3777477" y="1487927"/>
                    <a:pt x="3838822" y="1719838"/>
                  </a:cubicBezTo>
                  <a:cubicBezTo>
                    <a:pt x="3900167" y="1962688"/>
                    <a:pt x="3830058" y="2102709"/>
                    <a:pt x="3575916" y="2146466"/>
                  </a:cubicBezTo>
                  <a:cubicBezTo>
                    <a:pt x="3799386" y="2183659"/>
                    <a:pt x="3961511" y="2343371"/>
                    <a:pt x="3954939" y="2489956"/>
                  </a:cubicBezTo>
                  <a:cubicBezTo>
                    <a:pt x="3963702" y="2689049"/>
                    <a:pt x="3810341" y="2840010"/>
                    <a:pt x="3545244" y="2835634"/>
                  </a:cubicBezTo>
                  <a:cubicBezTo>
                    <a:pt x="3746805" y="2890330"/>
                    <a:pt x="3841013" y="3006286"/>
                    <a:pt x="3832249" y="3170373"/>
                  </a:cubicBezTo>
                  <a:cubicBezTo>
                    <a:pt x="3825677" y="3325710"/>
                    <a:pt x="3676697" y="3465731"/>
                    <a:pt x="3400646" y="3472295"/>
                  </a:cubicBezTo>
                  <a:cubicBezTo>
                    <a:pt x="3558389" y="3516051"/>
                    <a:pt x="3637261" y="3564184"/>
                    <a:pt x="3643834" y="3706393"/>
                  </a:cubicBezTo>
                  <a:cubicBezTo>
                    <a:pt x="3655336" y="3959088"/>
                    <a:pt x="3261389" y="4071488"/>
                    <a:pt x="2776246" y="4111895"/>
                  </a:cubicBezTo>
                  <a:lnTo>
                    <a:pt x="2636753" y="4120038"/>
                  </a:lnTo>
                  <a:lnTo>
                    <a:pt x="2636753" y="4130833"/>
                  </a:lnTo>
                  <a:lnTo>
                    <a:pt x="2272343" y="4130833"/>
                  </a:lnTo>
                  <a:lnTo>
                    <a:pt x="0" y="4130833"/>
                  </a:lnTo>
                  <a:lnTo>
                    <a:pt x="0" y="2043959"/>
                  </a:lnTo>
                  <a:lnTo>
                    <a:pt x="916730" y="2043959"/>
                  </a:lnTo>
                  <a:lnTo>
                    <a:pt x="918243" y="2019742"/>
                  </a:lnTo>
                  <a:cubicBezTo>
                    <a:pt x="927828" y="1912504"/>
                    <a:pt x="942480" y="1825948"/>
                    <a:pt x="964388" y="1781097"/>
                  </a:cubicBezTo>
                  <a:cubicBezTo>
                    <a:pt x="964388" y="1776722"/>
                    <a:pt x="962197" y="1774534"/>
                    <a:pt x="962197" y="1772346"/>
                  </a:cubicBezTo>
                  <a:cubicBezTo>
                    <a:pt x="962197" y="1772346"/>
                    <a:pt x="962197" y="1772346"/>
                    <a:pt x="990679" y="1741716"/>
                  </a:cubicBezTo>
                  <a:cubicBezTo>
                    <a:pt x="990679" y="1741716"/>
                    <a:pt x="992870" y="1741716"/>
                    <a:pt x="992870" y="1741716"/>
                  </a:cubicBezTo>
                  <a:cubicBezTo>
                    <a:pt x="1148422" y="1485740"/>
                    <a:pt x="1389419" y="1319464"/>
                    <a:pt x="1498963" y="1032858"/>
                  </a:cubicBezTo>
                  <a:cubicBezTo>
                    <a:pt x="1711478" y="479335"/>
                    <a:pt x="1558117" y="76773"/>
                    <a:pt x="1899894" y="6763"/>
                  </a:cubicBezTo>
                  <a:cubicBezTo>
                    <a:pt x="1916805" y="3276"/>
                    <a:pt x="1933086" y="1169"/>
                    <a:pt x="1948755" y="369"/>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8" tIns="109719" rIns="137148" bIns="109719" numCol="1" spcCol="0" rtlCol="0" fromWordArt="0" anchor="t" anchorCtr="0" forceAA="0" compatLnSpc="1">
              <a:prstTxWarp prst="textNoShape">
                <a:avLst/>
              </a:prstTxWarp>
              <a:noAutofit/>
            </a:bodyPr>
            <a:lstStyle/>
            <a:p>
              <a:pPr algn="ctr" defTabSz="699269" fontAlgn="base">
                <a:lnSpc>
                  <a:spcPct val="90000"/>
                </a:lnSpc>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40" name="Group 39">
            <a:extLst>
              <a:ext uri="{FF2B5EF4-FFF2-40B4-BE49-F238E27FC236}">
                <a16:creationId xmlns:a16="http://schemas.microsoft.com/office/drawing/2014/main" id="{7BADC1C2-AF3B-4990-AAAF-E731AC0572AF}"/>
              </a:ext>
            </a:extLst>
          </p:cNvPr>
          <p:cNvGrpSpPr/>
          <p:nvPr/>
        </p:nvGrpSpPr>
        <p:grpSpPr>
          <a:xfrm>
            <a:off x="8840641" y="2591282"/>
            <a:ext cx="3341645" cy="1194664"/>
            <a:chOff x="6216278" y="5519039"/>
            <a:chExt cx="3276420" cy="1171346"/>
          </a:xfrm>
        </p:grpSpPr>
        <p:sp>
          <p:nvSpPr>
            <p:cNvPr id="41" name="TextBox 40">
              <a:extLst>
                <a:ext uri="{FF2B5EF4-FFF2-40B4-BE49-F238E27FC236}">
                  <a16:creationId xmlns:a16="http://schemas.microsoft.com/office/drawing/2014/main" id="{873A6675-2A29-44C9-A48D-BA7766595167}"/>
                </a:ext>
              </a:extLst>
            </p:cNvPr>
            <p:cNvSpPr txBox="1"/>
            <p:nvPr/>
          </p:nvSpPr>
          <p:spPr>
            <a:xfrm>
              <a:off x="6757381" y="5519039"/>
              <a:ext cx="2735317" cy="1171346"/>
            </a:xfrm>
            <a:prstGeom prst="rect">
              <a:avLst/>
            </a:prstGeom>
            <a:noFill/>
          </p:spPr>
          <p:txBody>
            <a:bodyPr wrap="square" lIns="186521" tIns="149217" rIns="186521" bIns="149217" rtlCol="0">
              <a:spAutoFit/>
            </a:bodyPr>
            <a:lstStyle/>
            <a:p>
              <a:pPr>
                <a:lnSpc>
                  <a:spcPct val="90000"/>
                </a:lnSpc>
              </a:pPr>
              <a:r>
                <a:rPr lang="en-US" sz="2040" b="1">
                  <a:solidFill>
                    <a:schemeClr val="bg1"/>
                  </a:solidFill>
                </a:rPr>
                <a:t>Partner Directory</a:t>
              </a:r>
            </a:p>
            <a:p>
              <a:pPr>
                <a:spcBef>
                  <a:spcPts val="612"/>
                </a:spcBef>
              </a:pPr>
              <a:r>
                <a:rPr lang="en-US" sz="1428">
                  <a:solidFill>
                    <a:schemeClr val="bg1"/>
                  </a:solidFill>
                </a:rPr>
                <a:t>Directorio de </a:t>
              </a:r>
              <a:r>
                <a:rPr lang="en-US" sz="1428" err="1">
                  <a:solidFill>
                    <a:schemeClr val="bg1"/>
                  </a:solidFill>
                </a:rPr>
                <a:t>socios</a:t>
              </a:r>
              <a:endParaRPr lang="en-US" sz="1428">
                <a:solidFill>
                  <a:schemeClr val="bg1"/>
                </a:solidFill>
              </a:endParaRPr>
            </a:p>
            <a:p>
              <a:pPr>
                <a:spcBef>
                  <a:spcPts val="612"/>
                </a:spcBef>
              </a:pPr>
              <a:r>
                <a:rPr lang="en-US" sz="1428" err="1">
                  <a:solidFill>
                    <a:schemeClr val="bg1"/>
                  </a:solidFill>
                </a:rPr>
                <a:t>Historias</a:t>
              </a:r>
              <a:r>
                <a:rPr lang="en-US" sz="1428">
                  <a:solidFill>
                    <a:schemeClr val="bg1"/>
                  </a:solidFill>
                </a:rPr>
                <a:t> de </a:t>
              </a:r>
              <a:r>
                <a:rPr lang="en-US" sz="1428" err="1">
                  <a:solidFill>
                    <a:schemeClr val="bg1"/>
                  </a:solidFill>
                </a:rPr>
                <a:t>éxito</a:t>
              </a:r>
              <a:endParaRPr lang="en-US" sz="1428">
                <a:solidFill>
                  <a:schemeClr val="bg1"/>
                </a:solidFill>
              </a:endParaRPr>
            </a:p>
          </p:txBody>
        </p:sp>
        <p:pic>
          <p:nvPicPr>
            <p:cNvPr id="42" name="Picture 41">
              <a:extLst>
                <a:ext uri="{FF2B5EF4-FFF2-40B4-BE49-F238E27FC236}">
                  <a16:creationId xmlns:a16="http://schemas.microsoft.com/office/drawing/2014/main" id="{63510E29-407B-422F-9E93-1C0676C1DE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16278" y="5519039"/>
              <a:ext cx="640080" cy="640080"/>
            </a:xfrm>
            <a:prstGeom prst="rect">
              <a:avLst/>
            </a:prstGeom>
          </p:spPr>
        </p:pic>
      </p:grpSp>
      <p:grpSp>
        <p:nvGrpSpPr>
          <p:cNvPr id="43" name="Group 42">
            <a:extLst>
              <a:ext uri="{FF2B5EF4-FFF2-40B4-BE49-F238E27FC236}">
                <a16:creationId xmlns:a16="http://schemas.microsoft.com/office/drawing/2014/main" id="{E95E7B3D-AD58-4D89-ADFD-76A34CC3E775}"/>
              </a:ext>
            </a:extLst>
          </p:cNvPr>
          <p:cNvGrpSpPr/>
          <p:nvPr/>
        </p:nvGrpSpPr>
        <p:grpSpPr>
          <a:xfrm>
            <a:off x="8969974" y="4126977"/>
            <a:ext cx="3058010" cy="939775"/>
            <a:chOff x="6528703" y="6196279"/>
            <a:chExt cx="2998321" cy="921432"/>
          </a:xfrm>
        </p:grpSpPr>
        <p:sp>
          <p:nvSpPr>
            <p:cNvPr id="44" name="TextBox 43">
              <a:extLst>
                <a:ext uri="{FF2B5EF4-FFF2-40B4-BE49-F238E27FC236}">
                  <a16:creationId xmlns:a16="http://schemas.microsoft.com/office/drawing/2014/main" id="{E7B435E7-0945-4887-9EB8-6C9E59428425}"/>
                </a:ext>
              </a:extLst>
            </p:cNvPr>
            <p:cNvSpPr txBox="1"/>
            <p:nvPr/>
          </p:nvSpPr>
          <p:spPr>
            <a:xfrm>
              <a:off x="7032937" y="6222081"/>
              <a:ext cx="2494087" cy="895630"/>
            </a:xfrm>
            <a:prstGeom prst="rect">
              <a:avLst/>
            </a:prstGeom>
            <a:noFill/>
          </p:spPr>
          <p:txBody>
            <a:bodyPr wrap="square" lIns="186521" tIns="149217" rIns="186521" bIns="149217" rtlCol="0">
              <a:spAutoFit/>
            </a:bodyPr>
            <a:lstStyle/>
            <a:p>
              <a:pPr>
                <a:lnSpc>
                  <a:spcPct val="90000"/>
                </a:lnSpc>
              </a:pPr>
              <a:r>
                <a:rPr lang="en-US" sz="2040" b="1">
                  <a:solidFill>
                    <a:schemeClr val="bg1"/>
                  </a:solidFill>
                </a:rPr>
                <a:t>Soporte</a:t>
              </a:r>
            </a:p>
            <a:p>
              <a:pPr>
                <a:spcBef>
                  <a:spcPts val="612"/>
                </a:spcBef>
              </a:pPr>
              <a:r>
                <a:rPr lang="en-US" sz="1428">
                  <a:solidFill>
                    <a:schemeClr val="bg1"/>
                  </a:solidFill>
                </a:rPr>
                <a:t>Partner Support</a:t>
              </a:r>
            </a:p>
          </p:txBody>
        </p:sp>
        <p:pic>
          <p:nvPicPr>
            <p:cNvPr id="45" name="Graphic 44">
              <a:extLst>
                <a:ext uri="{FF2B5EF4-FFF2-40B4-BE49-F238E27FC236}">
                  <a16:creationId xmlns:a16="http://schemas.microsoft.com/office/drawing/2014/main" id="{24D75458-0393-477F-8BD6-1AC377636D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28703" y="6196279"/>
              <a:ext cx="522574" cy="522574"/>
            </a:xfrm>
            <a:prstGeom prst="rect">
              <a:avLst/>
            </a:prstGeom>
          </p:spPr>
        </p:pic>
      </p:grpSp>
    </p:spTree>
    <p:extLst>
      <p:ext uri="{BB962C8B-B14F-4D97-AF65-F5344CB8AC3E}">
        <p14:creationId xmlns:p14="http://schemas.microsoft.com/office/powerpoint/2010/main" val="1196612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FE7A8EE9-9640-4565-80A6-EA6A1DFD5F7A}"/>
              </a:ext>
              <a:ext uri="{C183D7F6-B498-43B3-948B-1728B52AA6E4}">
                <adec:decorative xmlns:adec="http://schemas.microsoft.com/office/drawing/2017/decorative" val="1"/>
              </a:ext>
            </a:extLst>
          </p:cNvPr>
          <p:cNvSpPr/>
          <p:nvPr/>
        </p:nvSpPr>
        <p:spPr bwMode="auto">
          <a:xfrm>
            <a:off x="1350327" y="3029452"/>
            <a:ext cx="9296153" cy="1392970"/>
          </a:xfrm>
          <a:prstGeom prst="roundRect">
            <a:avLst/>
          </a:prstGeom>
          <a:noFill/>
          <a:ln>
            <a:solidFill>
              <a:schemeClr val="bg1">
                <a:lumMod val="65000"/>
              </a:schemeClr>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EFF8DB2E-362F-464E-9B2F-91203DEB8AC3}"/>
              </a:ext>
            </a:extLst>
          </p:cNvPr>
          <p:cNvSpPr>
            <a:spLocks noGrp="1"/>
          </p:cNvSpPr>
          <p:nvPr>
            <p:ph type="title"/>
          </p:nvPr>
        </p:nvSpPr>
        <p:spPr/>
        <p:txBody>
          <a:bodyPr/>
          <a:lstStyle/>
          <a:p>
            <a:r>
              <a:rPr lang="en-US"/>
              <a:t>En Fenix Alliance hay </a:t>
            </a:r>
            <a:r>
              <a:rPr lang="en-US" err="1"/>
              <a:t>opciones</a:t>
            </a:r>
            <a:r>
              <a:rPr lang="en-US"/>
              <a:t>. </a:t>
            </a:r>
            <a:r>
              <a:rPr lang="en-US" err="1"/>
              <a:t>Muchas</a:t>
            </a:r>
            <a:r>
              <a:rPr lang="en-US"/>
              <a:t> </a:t>
            </a:r>
            <a:r>
              <a:rPr lang="en-US" err="1"/>
              <a:t>opciones</a:t>
            </a:r>
            <a:r>
              <a:rPr lang="en-US"/>
              <a:t>.</a:t>
            </a:r>
          </a:p>
        </p:txBody>
      </p:sp>
      <p:sp>
        <p:nvSpPr>
          <p:cNvPr id="56" name="Oval 55">
            <a:extLst>
              <a:ext uri="{FF2B5EF4-FFF2-40B4-BE49-F238E27FC236}">
                <a16:creationId xmlns:a16="http://schemas.microsoft.com/office/drawing/2014/main" id="{90EE58BC-4E06-46A8-95D8-72EEF74FDCD9}"/>
              </a:ext>
              <a:ext uri="{C183D7F6-B498-43B3-948B-1728B52AA6E4}">
                <adec:decorative xmlns:adec="http://schemas.microsoft.com/office/drawing/2017/decorative" val="1"/>
              </a:ext>
            </a:extLst>
          </p:cNvPr>
          <p:cNvSpPr/>
          <p:nvPr/>
        </p:nvSpPr>
        <p:spPr bwMode="auto">
          <a:xfrm>
            <a:off x="1914451" y="3517912"/>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8" name="Oval 57">
            <a:extLst>
              <a:ext uri="{FF2B5EF4-FFF2-40B4-BE49-F238E27FC236}">
                <a16:creationId xmlns:a16="http://schemas.microsoft.com/office/drawing/2014/main" id="{33E0D105-9060-42B9-89AF-C72A6623F357}"/>
              </a:ext>
              <a:ext uri="{C183D7F6-B498-43B3-948B-1728B52AA6E4}">
                <adec:decorative xmlns:adec="http://schemas.microsoft.com/office/drawing/2017/decorative" val="1"/>
              </a:ext>
            </a:extLst>
          </p:cNvPr>
          <p:cNvSpPr/>
          <p:nvPr/>
        </p:nvSpPr>
        <p:spPr bwMode="auto">
          <a:xfrm>
            <a:off x="7138168" y="3517945"/>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9" name="Oval 58">
            <a:extLst>
              <a:ext uri="{FF2B5EF4-FFF2-40B4-BE49-F238E27FC236}">
                <a16:creationId xmlns:a16="http://schemas.microsoft.com/office/drawing/2014/main" id="{CEB03C3D-FA3C-4675-8FF2-A7CC67493BA0}"/>
              </a:ext>
              <a:ext uri="{C183D7F6-B498-43B3-948B-1728B52AA6E4}">
                <adec:decorative xmlns:adec="http://schemas.microsoft.com/office/drawing/2017/decorative" val="1"/>
              </a:ext>
            </a:extLst>
          </p:cNvPr>
          <p:cNvSpPr/>
          <p:nvPr/>
        </p:nvSpPr>
        <p:spPr bwMode="auto">
          <a:xfrm>
            <a:off x="2986839" y="3517978"/>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0" name="Oval 59">
            <a:extLst>
              <a:ext uri="{FF2B5EF4-FFF2-40B4-BE49-F238E27FC236}">
                <a16:creationId xmlns:a16="http://schemas.microsoft.com/office/drawing/2014/main" id="{A8E3026B-4B70-4F57-B63A-9A5B0EA7F77D}"/>
              </a:ext>
              <a:ext uri="{C183D7F6-B498-43B3-948B-1728B52AA6E4}">
                <adec:decorative xmlns:adec="http://schemas.microsoft.com/office/drawing/2017/decorative" val="1"/>
              </a:ext>
            </a:extLst>
          </p:cNvPr>
          <p:cNvSpPr/>
          <p:nvPr/>
        </p:nvSpPr>
        <p:spPr bwMode="auto">
          <a:xfrm>
            <a:off x="5041890" y="3518011"/>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1" name="Oval 60">
            <a:extLst>
              <a:ext uri="{FF2B5EF4-FFF2-40B4-BE49-F238E27FC236}">
                <a16:creationId xmlns:a16="http://schemas.microsoft.com/office/drawing/2014/main" id="{44FD5A47-961C-4AEE-A6F2-94745ACA86A8}"/>
              </a:ext>
              <a:ext uri="{C183D7F6-B498-43B3-948B-1728B52AA6E4}">
                <adec:decorative xmlns:adec="http://schemas.microsoft.com/office/drawing/2017/decorative" val="1"/>
              </a:ext>
            </a:extLst>
          </p:cNvPr>
          <p:cNvSpPr/>
          <p:nvPr/>
        </p:nvSpPr>
        <p:spPr bwMode="auto">
          <a:xfrm>
            <a:off x="6081620" y="3518042"/>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Oval 39">
            <a:extLst>
              <a:ext uri="{FF2B5EF4-FFF2-40B4-BE49-F238E27FC236}">
                <a16:creationId xmlns:a16="http://schemas.microsoft.com/office/drawing/2014/main" id="{56B5C38D-E0B0-48E1-91FE-33E12D2E7DCE}"/>
              </a:ext>
              <a:ext uri="{C183D7F6-B498-43B3-948B-1728B52AA6E4}">
                <adec:decorative xmlns:adec="http://schemas.microsoft.com/office/drawing/2017/decorative" val="1"/>
              </a:ext>
            </a:extLst>
          </p:cNvPr>
          <p:cNvSpPr/>
          <p:nvPr/>
        </p:nvSpPr>
        <p:spPr bwMode="auto">
          <a:xfrm>
            <a:off x="3993043" y="3518011"/>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1" name="Oval 40">
            <a:extLst>
              <a:ext uri="{FF2B5EF4-FFF2-40B4-BE49-F238E27FC236}">
                <a16:creationId xmlns:a16="http://schemas.microsoft.com/office/drawing/2014/main" id="{6688761D-FE27-4E13-AED2-5E12F94E83E7}"/>
              </a:ext>
              <a:ext uri="{C183D7F6-B498-43B3-948B-1728B52AA6E4}">
                <adec:decorative xmlns:adec="http://schemas.microsoft.com/office/drawing/2017/decorative" val="1"/>
              </a:ext>
            </a:extLst>
          </p:cNvPr>
          <p:cNvSpPr/>
          <p:nvPr/>
        </p:nvSpPr>
        <p:spPr bwMode="auto">
          <a:xfrm>
            <a:off x="8208739" y="3517978"/>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2" name="Oval 41">
            <a:extLst>
              <a:ext uri="{FF2B5EF4-FFF2-40B4-BE49-F238E27FC236}">
                <a16:creationId xmlns:a16="http://schemas.microsoft.com/office/drawing/2014/main" id="{9034CAED-EF8A-422A-A612-B7ADBEE2AA21}"/>
              </a:ext>
              <a:ext uri="{C183D7F6-B498-43B3-948B-1728B52AA6E4}">
                <adec:decorative xmlns:adec="http://schemas.microsoft.com/office/drawing/2017/decorative" val="1"/>
              </a:ext>
            </a:extLst>
          </p:cNvPr>
          <p:cNvSpPr/>
          <p:nvPr/>
        </p:nvSpPr>
        <p:spPr bwMode="auto">
          <a:xfrm>
            <a:off x="9234604" y="3518011"/>
            <a:ext cx="562116" cy="562219"/>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a:extLst>
              <a:ext uri="{FF2B5EF4-FFF2-40B4-BE49-F238E27FC236}">
                <a16:creationId xmlns:a16="http://schemas.microsoft.com/office/drawing/2014/main" id="{B5603CBB-090A-4EFF-AAA0-797EC0FF023E}"/>
              </a:ext>
            </a:extLst>
          </p:cNvPr>
          <p:cNvSpPr txBox="1"/>
          <p:nvPr/>
        </p:nvSpPr>
        <p:spPr>
          <a:xfrm>
            <a:off x="2179638" y="2791080"/>
            <a:ext cx="7472876" cy="476744"/>
          </a:xfrm>
          <a:prstGeom prst="rect">
            <a:avLst/>
          </a:prstGeom>
          <a:solidFill>
            <a:schemeClr val="bg1">
              <a:lumMod val="95000"/>
            </a:schemeClr>
          </a:solidFill>
          <a:ln/>
        </p:spPr>
        <p:style>
          <a:lnRef idx="3">
            <a:schemeClr val="lt1"/>
          </a:lnRef>
          <a:fillRef idx="1">
            <a:schemeClr val="accent3"/>
          </a:fillRef>
          <a:effectRef idx="1">
            <a:schemeClr val="accent3"/>
          </a:effectRef>
          <a:fontRef idx="minor">
            <a:schemeClr val="lt1"/>
          </a:fontRef>
        </p:style>
        <p:txBody>
          <a:bodyPr wrap="square" lIns="182880" tIns="146304" rIns="182880" bIns="146304" rtlCol="0" anchor="ctr" anchorCtr="0">
            <a:noAutofit/>
          </a:bodyPr>
          <a:lstStyle/>
          <a:p>
            <a:pPr algn="ctr"/>
            <a:r>
              <a:rPr lang="en-US" sz="1600" err="1">
                <a:solidFill>
                  <a:schemeClr val="tx1">
                    <a:lumMod val="65000"/>
                    <a:lumOff val="35000"/>
                  </a:schemeClr>
                </a:solidFill>
              </a:rPr>
              <a:t>Construimos</a:t>
            </a:r>
            <a:r>
              <a:rPr lang="en-US" sz="1600">
                <a:solidFill>
                  <a:schemeClr val="tx1">
                    <a:lumMod val="65000"/>
                    <a:lumOff val="35000"/>
                  </a:schemeClr>
                </a:solidFill>
              </a:rPr>
              <a:t> soluciones que </a:t>
            </a:r>
            <a:r>
              <a:rPr lang="en-US" sz="1600" err="1">
                <a:solidFill>
                  <a:schemeClr val="tx1">
                    <a:lumMod val="65000"/>
                    <a:lumOff val="35000"/>
                  </a:schemeClr>
                </a:solidFill>
              </a:rPr>
              <a:t>potencian</a:t>
            </a:r>
            <a:r>
              <a:rPr lang="en-US" sz="1600">
                <a:solidFill>
                  <a:schemeClr val="tx1">
                    <a:lumMod val="65000"/>
                    <a:lumOff val="35000"/>
                  </a:schemeClr>
                </a:solidFill>
              </a:rPr>
              <a:t> </a:t>
            </a:r>
            <a:r>
              <a:rPr lang="en-US" sz="1600" err="1">
                <a:solidFill>
                  <a:schemeClr val="tx1">
                    <a:lumMod val="65000"/>
                    <a:lumOff val="35000"/>
                  </a:schemeClr>
                </a:solidFill>
              </a:rPr>
              <a:t>tu</a:t>
            </a:r>
            <a:r>
              <a:rPr lang="en-US" sz="1600">
                <a:solidFill>
                  <a:schemeClr val="tx1">
                    <a:lumMod val="65000"/>
                    <a:lumOff val="35000"/>
                  </a:schemeClr>
                </a:solidFill>
              </a:rPr>
              <a:t> </a:t>
            </a:r>
            <a:r>
              <a:rPr lang="en-US" sz="1600" err="1">
                <a:solidFill>
                  <a:schemeClr val="tx1">
                    <a:lumMod val="65000"/>
                    <a:lumOff val="35000"/>
                  </a:schemeClr>
                </a:solidFill>
              </a:rPr>
              <a:t>eficiencia</a:t>
            </a:r>
            <a:r>
              <a:rPr lang="en-US" sz="1600">
                <a:solidFill>
                  <a:schemeClr val="tx1">
                    <a:lumMod val="65000"/>
                    <a:lumOff val="35000"/>
                  </a:schemeClr>
                </a:solidFill>
              </a:rPr>
              <a:t> en </a:t>
            </a:r>
            <a:r>
              <a:rPr lang="en-US" sz="1600" err="1">
                <a:solidFill>
                  <a:schemeClr val="tx1">
                    <a:lumMod val="65000"/>
                    <a:lumOff val="35000"/>
                  </a:schemeClr>
                </a:solidFill>
              </a:rPr>
              <a:t>cualquier</a:t>
            </a:r>
            <a:r>
              <a:rPr lang="en-US" sz="1600">
                <a:solidFill>
                  <a:schemeClr val="tx1">
                    <a:lumMod val="65000"/>
                    <a:lumOff val="35000"/>
                  </a:schemeClr>
                </a:solidFill>
              </a:rPr>
              <a:t> </a:t>
            </a:r>
            <a:r>
              <a:rPr lang="en-US" sz="1600" err="1">
                <a:solidFill>
                  <a:schemeClr val="tx1">
                    <a:lumMod val="65000"/>
                    <a:lumOff val="35000"/>
                  </a:schemeClr>
                </a:solidFill>
              </a:rPr>
              <a:t>plataforma</a:t>
            </a:r>
            <a:r>
              <a:rPr lang="en-US" sz="1600">
                <a:solidFill>
                  <a:schemeClr val="tx1">
                    <a:lumMod val="65000"/>
                    <a:lumOff val="35000"/>
                  </a:schemeClr>
                </a:solidFill>
              </a:rPr>
              <a:t>.</a:t>
            </a:r>
            <a:endParaRPr lang="en-US" sz="1600">
              <a:solidFill>
                <a:schemeClr val="tx1">
                  <a:lumMod val="65000"/>
                  <a:lumOff val="35000"/>
                </a:schemeClr>
              </a:solidFill>
              <a:cs typeface="Segoe UI"/>
            </a:endParaRPr>
          </a:p>
        </p:txBody>
      </p:sp>
      <p:pic>
        <p:nvPicPr>
          <p:cNvPr id="15" name="Picture 16">
            <a:extLst>
              <a:ext uri="{FF2B5EF4-FFF2-40B4-BE49-F238E27FC236}">
                <a16:creationId xmlns:a16="http://schemas.microsoft.com/office/drawing/2014/main" id="{DEFB5DA7-C087-45EF-898F-DA05042F55D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111949" y="3602153"/>
            <a:ext cx="445040" cy="378824"/>
          </a:xfrm>
          <a:prstGeom prst="rect">
            <a:avLst/>
          </a:prstGeom>
        </p:spPr>
      </p:pic>
      <p:pic>
        <p:nvPicPr>
          <p:cNvPr id="4" name="Picture 12">
            <a:extLst>
              <a:ext uri="{FF2B5EF4-FFF2-40B4-BE49-F238E27FC236}">
                <a16:creationId xmlns:a16="http://schemas.microsoft.com/office/drawing/2014/main" id="{E7612AD7-D214-4247-B28A-7A622386C50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922712" y="3628248"/>
            <a:ext cx="566712" cy="280949"/>
          </a:xfrm>
          <a:prstGeom prst="rect">
            <a:avLst/>
          </a:prstGeom>
        </p:spPr>
      </p:pic>
      <p:pic>
        <p:nvPicPr>
          <p:cNvPr id="17" name="Picture 18">
            <a:extLst>
              <a:ext uri="{FF2B5EF4-FFF2-40B4-BE49-F238E27FC236}">
                <a16:creationId xmlns:a16="http://schemas.microsoft.com/office/drawing/2014/main" id="{F3DE42DE-AAE9-4458-BD46-A0C6C9DD9A32}"/>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2900749" y="3589160"/>
            <a:ext cx="752624" cy="368949"/>
          </a:xfrm>
          <a:prstGeom prst="rect">
            <a:avLst/>
          </a:prstGeom>
        </p:spPr>
      </p:pic>
      <p:pic>
        <p:nvPicPr>
          <p:cNvPr id="21" name="Picture 21">
            <a:extLst>
              <a:ext uri="{FF2B5EF4-FFF2-40B4-BE49-F238E27FC236}">
                <a16:creationId xmlns:a16="http://schemas.microsoft.com/office/drawing/2014/main" id="{94A51B68-C1A1-4FE6-ACC2-57F59138F6F2}"/>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3883673" y="3426533"/>
            <a:ext cx="777085" cy="757343"/>
          </a:xfrm>
          <a:prstGeom prst="rect">
            <a:avLst/>
          </a:prstGeom>
        </p:spPr>
      </p:pic>
      <p:pic>
        <p:nvPicPr>
          <p:cNvPr id="25" name="Picture 25">
            <a:extLst>
              <a:ext uri="{FF2B5EF4-FFF2-40B4-BE49-F238E27FC236}">
                <a16:creationId xmlns:a16="http://schemas.microsoft.com/office/drawing/2014/main" id="{6CD3AC8B-6B2D-4217-AEB0-65E4FF73BAA9}"/>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5947330" y="3476853"/>
            <a:ext cx="835795" cy="603195"/>
          </a:xfrm>
          <a:prstGeom prst="rect">
            <a:avLst/>
          </a:prstGeom>
        </p:spPr>
      </p:pic>
      <p:pic>
        <p:nvPicPr>
          <p:cNvPr id="27" name="Picture 27">
            <a:extLst>
              <a:ext uri="{FF2B5EF4-FFF2-40B4-BE49-F238E27FC236}">
                <a16:creationId xmlns:a16="http://schemas.microsoft.com/office/drawing/2014/main" id="{A59019A6-5EF4-41C1-8A34-683F5AC813B7}"/>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7267676" y="3656319"/>
            <a:ext cx="302523" cy="282889"/>
          </a:xfrm>
          <a:prstGeom prst="rect">
            <a:avLst/>
          </a:prstGeom>
        </p:spPr>
      </p:pic>
      <p:pic>
        <p:nvPicPr>
          <p:cNvPr id="29" name="Picture 29">
            <a:extLst>
              <a:ext uri="{FF2B5EF4-FFF2-40B4-BE49-F238E27FC236}">
                <a16:creationId xmlns:a16="http://schemas.microsoft.com/office/drawing/2014/main" id="{689B43BE-2A83-4A8B-9ACF-AFD26867169A}"/>
              </a:ext>
              <a:ext uri="{C183D7F6-B498-43B3-948B-1728B52AA6E4}">
                <adec:decorative xmlns:adec="http://schemas.microsoft.com/office/drawing/2017/decorative" val="1"/>
              </a:ext>
            </a:extLst>
          </p:cNvPr>
          <p:cNvPicPr>
            <a:picLocks noChangeAspect="1"/>
          </p:cNvPicPr>
          <p:nvPr/>
        </p:nvPicPr>
        <p:blipFill>
          <a:blip r:embed="rId8"/>
          <a:stretch>
            <a:fillRect/>
          </a:stretch>
        </p:blipFill>
        <p:spPr>
          <a:xfrm>
            <a:off x="8314174" y="3607426"/>
            <a:ext cx="361232" cy="356259"/>
          </a:xfrm>
          <a:prstGeom prst="rect">
            <a:avLst/>
          </a:prstGeom>
        </p:spPr>
      </p:pic>
      <p:pic>
        <p:nvPicPr>
          <p:cNvPr id="31" name="Picture 31">
            <a:extLst>
              <a:ext uri="{FF2B5EF4-FFF2-40B4-BE49-F238E27FC236}">
                <a16:creationId xmlns:a16="http://schemas.microsoft.com/office/drawing/2014/main" id="{CA3A323C-4101-436E-9E5C-0BD67F8E0D09}"/>
              </a:ext>
              <a:ext uri="{C183D7F6-B498-43B3-948B-1728B52AA6E4}">
                <adec:decorative xmlns:adec="http://schemas.microsoft.com/office/drawing/2017/decorative" val="1"/>
              </a:ext>
            </a:extLst>
          </p:cNvPr>
          <p:cNvPicPr>
            <a:picLocks noChangeAspect="1"/>
          </p:cNvPicPr>
          <p:nvPr/>
        </p:nvPicPr>
        <p:blipFill>
          <a:blip r:embed="rId9"/>
          <a:stretch>
            <a:fillRect/>
          </a:stretch>
        </p:blipFill>
        <p:spPr>
          <a:xfrm>
            <a:off x="9352067" y="3589339"/>
            <a:ext cx="320041" cy="402342"/>
          </a:xfrm>
          <a:prstGeom prst="rect">
            <a:avLst/>
          </a:prstGeom>
        </p:spPr>
      </p:pic>
    </p:spTree>
    <p:extLst>
      <p:ext uri="{BB962C8B-B14F-4D97-AF65-F5344CB8AC3E}">
        <p14:creationId xmlns:p14="http://schemas.microsoft.com/office/powerpoint/2010/main" val="19628820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8DB2E-362F-464E-9B2F-91203DEB8AC3}"/>
              </a:ext>
            </a:extLst>
          </p:cNvPr>
          <p:cNvSpPr>
            <a:spLocks noGrp="1"/>
          </p:cNvSpPr>
          <p:nvPr>
            <p:ph type="title"/>
          </p:nvPr>
        </p:nvSpPr>
        <p:spPr/>
        <p:txBody>
          <a:bodyPr/>
          <a:lstStyle/>
          <a:p>
            <a:r>
              <a:rPr lang="en-US"/>
              <a:t>Nuestros </a:t>
            </a:r>
            <a:r>
              <a:rPr lang="en-US" err="1"/>
              <a:t>mentores</a:t>
            </a:r>
            <a:r>
              <a:rPr lang="en-US"/>
              <a:t>.</a:t>
            </a:r>
          </a:p>
        </p:txBody>
      </p:sp>
      <p:pic>
        <p:nvPicPr>
          <p:cNvPr id="24" name="Picture 23" descr="A close up of a logo&#10;&#10;Description generated with very high confidence">
            <a:extLst>
              <a:ext uri="{FF2B5EF4-FFF2-40B4-BE49-F238E27FC236}">
                <a16:creationId xmlns:a16="http://schemas.microsoft.com/office/drawing/2014/main" id="{CA4738EE-F876-4574-8160-F210AC101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9190" y="2965906"/>
            <a:ext cx="2934017" cy="1467009"/>
          </a:xfrm>
          <a:prstGeom prst="rect">
            <a:avLst/>
          </a:prstGeom>
        </p:spPr>
      </p:pic>
      <p:pic>
        <p:nvPicPr>
          <p:cNvPr id="32" name="Picture 31" descr="A close up of a logo&#10;&#10;Description generated with very high confidence">
            <a:extLst>
              <a:ext uri="{FF2B5EF4-FFF2-40B4-BE49-F238E27FC236}">
                <a16:creationId xmlns:a16="http://schemas.microsoft.com/office/drawing/2014/main" id="{863D3908-0CF9-4209-800D-22DC67E93F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82499" y="2927758"/>
            <a:ext cx="2934017" cy="1467009"/>
          </a:xfrm>
          <a:prstGeom prst="rect">
            <a:avLst/>
          </a:prstGeom>
        </p:spPr>
      </p:pic>
      <p:pic>
        <p:nvPicPr>
          <p:cNvPr id="34" name="Picture 33" descr="A close up of a sign&#10;&#10;Description generated with very high confidence">
            <a:extLst>
              <a:ext uri="{FF2B5EF4-FFF2-40B4-BE49-F238E27FC236}">
                <a16:creationId xmlns:a16="http://schemas.microsoft.com/office/drawing/2014/main" id="{DA7195AC-1FD1-4C1B-A182-DA7AB9078B8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32538" y="2878058"/>
            <a:ext cx="2934017" cy="1467009"/>
          </a:xfrm>
          <a:prstGeom prst="rect">
            <a:avLst/>
          </a:prstGeom>
        </p:spPr>
      </p:pic>
      <p:pic>
        <p:nvPicPr>
          <p:cNvPr id="82" name="Picture 81" descr="A close up of a logo&#10;&#10;Description generated with very high confidence">
            <a:extLst>
              <a:ext uri="{FF2B5EF4-FFF2-40B4-BE49-F238E27FC236}">
                <a16:creationId xmlns:a16="http://schemas.microsoft.com/office/drawing/2014/main" id="{F3916CDF-4406-4D58-9EE2-3226B0723F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82577" y="2828358"/>
            <a:ext cx="2934017" cy="1467009"/>
          </a:xfrm>
          <a:prstGeom prst="rect">
            <a:avLst/>
          </a:prstGeom>
        </p:spPr>
      </p:pic>
    </p:spTree>
    <p:extLst>
      <p:ext uri="{BB962C8B-B14F-4D97-AF65-F5344CB8AC3E}">
        <p14:creationId xmlns:p14="http://schemas.microsoft.com/office/powerpoint/2010/main" val="9073797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8DB2E-362F-464E-9B2F-91203DEB8AC3}"/>
              </a:ext>
            </a:extLst>
          </p:cNvPr>
          <p:cNvSpPr>
            <a:spLocks noGrp="1"/>
          </p:cNvSpPr>
          <p:nvPr>
            <p:ph type="title"/>
          </p:nvPr>
        </p:nvSpPr>
        <p:spPr/>
        <p:txBody>
          <a:bodyPr/>
          <a:lstStyle/>
          <a:p>
            <a:r>
              <a:rPr lang="en-US" err="1"/>
              <a:t>Responsabilidad</a:t>
            </a:r>
            <a:r>
              <a:rPr lang="en-US"/>
              <a:t> </a:t>
            </a:r>
            <a:r>
              <a:rPr lang="en-US" err="1"/>
              <a:t>Corporativa</a:t>
            </a:r>
            <a:r>
              <a:rPr lang="en-US"/>
              <a:t>.</a:t>
            </a:r>
          </a:p>
        </p:txBody>
      </p:sp>
      <p:pic>
        <p:nvPicPr>
          <p:cNvPr id="36" name="Picture 35" descr="A close up of a logo&#10;&#10;Description generated with very high confidence">
            <a:extLst>
              <a:ext uri="{FF2B5EF4-FFF2-40B4-BE49-F238E27FC236}">
                <a16:creationId xmlns:a16="http://schemas.microsoft.com/office/drawing/2014/main" id="{0D38F651-9764-4CBF-BA79-600EACF0E8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3191" y="2878058"/>
            <a:ext cx="2934017" cy="1467009"/>
          </a:xfrm>
          <a:prstGeom prst="rect">
            <a:avLst/>
          </a:prstGeom>
        </p:spPr>
      </p:pic>
      <p:pic>
        <p:nvPicPr>
          <p:cNvPr id="86" name="Picture 85" descr="A close up of a logo&#10;&#10;Description generated with very high confidence">
            <a:extLst>
              <a:ext uri="{FF2B5EF4-FFF2-40B4-BE49-F238E27FC236}">
                <a16:creationId xmlns:a16="http://schemas.microsoft.com/office/drawing/2014/main" id="{DC5B21E2-E1A3-4DC8-AD74-8662A74796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7208" y="2178050"/>
            <a:ext cx="5260006" cy="2630004"/>
          </a:xfrm>
          <a:prstGeom prst="rect">
            <a:avLst/>
          </a:prstGeom>
        </p:spPr>
      </p:pic>
    </p:spTree>
    <p:extLst>
      <p:ext uri="{BB962C8B-B14F-4D97-AF65-F5344CB8AC3E}">
        <p14:creationId xmlns:p14="http://schemas.microsoft.com/office/powerpoint/2010/main" val="35658759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033C02F-78A1-480D-B350-6207A0686630}"/>
              </a:ext>
            </a:extLst>
          </p:cNvPr>
          <p:cNvSpPr/>
          <p:nvPr/>
        </p:nvSpPr>
        <p:spPr bwMode="auto">
          <a:xfrm>
            <a:off x="-1" y="5022"/>
            <a:ext cx="12436475" cy="71965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descr="Thank you!">
            <a:extLst>
              <a:ext uri="{FF2B5EF4-FFF2-40B4-BE49-F238E27FC236}">
                <a16:creationId xmlns:a16="http://schemas.microsoft.com/office/drawing/2014/main" id="{9F69332B-27DD-4E0F-BD43-67A968130428}"/>
              </a:ext>
            </a:extLst>
          </p:cNvPr>
          <p:cNvSpPr/>
          <p:nvPr/>
        </p:nvSpPr>
        <p:spPr bwMode="auto">
          <a:xfrm>
            <a:off x="1510166" y="971550"/>
            <a:ext cx="9644743" cy="5354695"/>
          </a:xfrm>
          <a:prstGeom prst="rect">
            <a:avLst/>
          </a:prstGeom>
          <a:solidFill>
            <a:srgbClr val="002060">
              <a:alpha val="25000"/>
            </a:srgbClr>
          </a:solidFill>
          <a:ln w="9525" cap="flat" cmpd="sng" algn="ctr">
            <a:noFill/>
            <a:prstDash val="solid"/>
            <a:headEnd type="none" w="med" len="med"/>
            <a:tailEnd type="none" w="med" len="med"/>
          </a:ln>
          <a:effectLst/>
        </p:spPr>
        <p:txBody>
          <a:bodyPr rot="0" spcFirstLastPara="0" vertOverflow="overflow" horzOverflow="overflow" vert="horz" wrap="square" lIns="179233" tIns="143387" rIns="179233" bIns="143387" numCol="1" spcCol="0" rtlCol="0" fromWordArt="0" anchor="t" anchorCtr="0" forceAA="0" compatLnSpc="1">
            <a:prstTxWarp prst="textNoShape">
              <a:avLst/>
            </a:prstTxWarp>
            <a:noAutofit/>
          </a:bodyPr>
          <a:lstStyle/>
          <a:p>
            <a:pPr algn="ctr" defTabSz="913752" fontAlgn="base">
              <a:lnSpc>
                <a:spcPct val="90000"/>
              </a:lnSpc>
              <a:spcBef>
                <a:spcPct val="0"/>
              </a:spcBef>
              <a:spcAft>
                <a:spcPct val="0"/>
              </a:spcAft>
              <a:defRPr/>
            </a:pPr>
            <a:endParaRPr lang="en-US" sz="2353" kern="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6" name="Picture 2">
            <a:extLst>
              <a:ext uri="{FF2B5EF4-FFF2-40B4-BE49-F238E27FC236}">
                <a16:creationId xmlns:a16="http://schemas.microsoft.com/office/drawing/2014/main" id="{C92D7ED2-73B7-408A-ACD5-0BEEDE47EE23}"/>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black">
          <a:xfrm>
            <a:off x="5327934" y="5532137"/>
            <a:ext cx="925523" cy="409308"/>
          </a:xfrm>
          <a:prstGeom prst="rect">
            <a:avLst/>
          </a:prstGeom>
          <a:noFill/>
          <a:ln w="9525">
            <a:noFill/>
            <a:miter lim="800000"/>
            <a:headEnd/>
            <a:tailEnd/>
          </a:ln>
          <a:effectLst/>
        </p:spPr>
      </p:pic>
      <p:grpSp>
        <p:nvGrpSpPr>
          <p:cNvPr id="27" name="Group 26">
            <a:extLst>
              <a:ext uri="{FF2B5EF4-FFF2-40B4-BE49-F238E27FC236}">
                <a16:creationId xmlns:a16="http://schemas.microsoft.com/office/drawing/2014/main" id="{476D9247-46B4-4FE5-8700-8EA626173FA5}"/>
              </a:ext>
            </a:extLst>
          </p:cNvPr>
          <p:cNvGrpSpPr/>
          <p:nvPr/>
        </p:nvGrpSpPr>
        <p:grpSpPr bwMode="black">
          <a:xfrm>
            <a:off x="8587964" y="5099343"/>
            <a:ext cx="698158" cy="169105"/>
            <a:chOff x="2321681" y="5571144"/>
            <a:chExt cx="701013" cy="175680"/>
          </a:xfrm>
          <a:solidFill>
            <a:srgbClr val="FFFFFF"/>
          </a:solidFill>
          <a:effectLst/>
        </p:grpSpPr>
        <p:sp>
          <p:nvSpPr>
            <p:cNvPr id="28" name="Freeform 23">
              <a:extLst>
                <a:ext uri="{FF2B5EF4-FFF2-40B4-BE49-F238E27FC236}">
                  <a16:creationId xmlns:a16="http://schemas.microsoft.com/office/drawing/2014/main" id="{6C70EE98-7CA5-4705-BA78-73585712CB53}"/>
                </a:ext>
              </a:extLst>
            </p:cNvPr>
            <p:cNvSpPr>
              <a:spLocks/>
            </p:cNvSpPr>
            <p:nvPr/>
          </p:nvSpPr>
          <p:spPr bwMode="black">
            <a:xfrm>
              <a:off x="2321681" y="5578649"/>
              <a:ext cx="136791" cy="168175"/>
            </a:xfrm>
            <a:custGeom>
              <a:avLst/>
              <a:gdLst/>
              <a:ahLst/>
              <a:cxnLst>
                <a:cxn ang="0">
                  <a:pos x="138" y="204"/>
                </a:cxn>
                <a:cxn ang="0">
                  <a:pos x="100" y="209"/>
                </a:cxn>
                <a:cxn ang="0">
                  <a:pos x="60" y="202"/>
                </a:cxn>
                <a:cxn ang="0">
                  <a:pos x="28" y="182"/>
                </a:cxn>
                <a:cxn ang="0">
                  <a:pos x="7" y="150"/>
                </a:cxn>
                <a:cxn ang="0">
                  <a:pos x="0" y="107"/>
                </a:cxn>
                <a:cxn ang="0">
                  <a:pos x="3" y="77"/>
                </a:cxn>
                <a:cxn ang="0">
                  <a:pos x="14" y="51"/>
                </a:cxn>
                <a:cxn ang="0">
                  <a:pos x="31" y="30"/>
                </a:cxn>
                <a:cxn ang="0">
                  <a:pos x="52" y="14"/>
                </a:cxn>
                <a:cxn ang="0">
                  <a:pos x="78" y="4"/>
                </a:cxn>
                <a:cxn ang="0">
                  <a:pos x="108" y="0"/>
                </a:cxn>
                <a:cxn ang="0">
                  <a:pos x="126" y="1"/>
                </a:cxn>
                <a:cxn ang="0">
                  <a:pos x="142" y="4"/>
                </a:cxn>
                <a:cxn ang="0">
                  <a:pos x="155" y="7"/>
                </a:cxn>
                <a:cxn ang="0">
                  <a:pos x="164" y="11"/>
                </a:cxn>
                <a:cxn ang="0">
                  <a:pos x="164" y="45"/>
                </a:cxn>
                <a:cxn ang="0">
                  <a:pos x="153" y="39"/>
                </a:cxn>
                <a:cxn ang="0">
                  <a:pos x="139" y="34"/>
                </a:cxn>
                <a:cxn ang="0">
                  <a:pos x="123" y="31"/>
                </a:cxn>
                <a:cxn ang="0">
                  <a:pos x="106" y="29"/>
                </a:cxn>
                <a:cxn ang="0">
                  <a:pos x="78" y="35"/>
                </a:cxn>
                <a:cxn ang="0">
                  <a:pos x="56" y="50"/>
                </a:cxn>
                <a:cxn ang="0">
                  <a:pos x="41" y="73"/>
                </a:cxn>
                <a:cxn ang="0">
                  <a:pos x="35" y="105"/>
                </a:cxn>
                <a:cxn ang="0">
                  <a:pos x="40" y="138"/>
                </a:cxn>
                <a:cxn ang="0">
                  <a:pos x="55" y="161"/>
                </a:cxn>
                <a:cxn ang="0">
                  <a:pos x="76" y="175"/>
                </a:cxn>
                <a:cxn ang="0">
                  <a:pos x="103" y="180"/>
                </a:cxn>
                <a:cxn ang="0">
                  <a:pos x="121" y="178"/>
                </a:cxn>
                <a:cxn ang="0">
                  <a:pos x="137" y="172"/>
                </a:cxn>
                <a:cxn ang="0">
                  <a:pos x="137" y="124"/>
                </a:cxn>
                <a:cxn ang="0">
                  <a:pos x="95" y="124"/>
                </a:cxn>
                <a:cxn ang="0">
                  <a:pos x="95" y="96"/>
                </a:cxn>
                <a:cxn ang="0">
                  <a:pos x="170" y="96"/>
                </a:cxn>
                <a:cxn ang="0">
                  <a:pos x="170" y="191"/>
                </a:cxn>
                <a:cxn ang="0">
                  <a:pos x="138" y="204"/>
                </a:cxn>
              </a:cxnLst>
              <a:rect l="0" t="0" r="r" b="b"/>
              <a:pathLst>
                <a:path w="170" h="209">
                  <a:moveTo>
                    <a:pt x="138" y="204"/>
                  </a:moveTo>
                  <a:cubicBezTo>
                    <a:pt x="126" y="207"/>
                    <a:pt x="113" y="209"/>
                    <a:pt x="100" y="209"/>
                  </a:cubicBezTo>
                  <a:cubicBezTo>
                    <a:pt x="85" y="209"/>
                    <a:pt x="72" y="206"/>
                    <a:pt x="60" y="202"/>
                  </a:cubicBezTo>
                  <a:cubicBezTo>
                    <a:pt x="47" y="197"/>
                    <a:pt x="37" y="190"/>
                    <a:pt x="28" y="182"/>
                  </a:cubicBezTo>
                  <a:cubicBezTo>
                    <a:pt x="19" y="173"/>
                    <a:pt x="12" y="162"/>
                    <a:pt x="7" y="150"/>
                  </a:cubicBezTo>
                  <a:cubicBezTo>
                    <a:pt x="2" y="137"/>
                    <a:pt x="0" y="123"/>
                    <a:pt x="0" y="107"/>
                  </a:cubicBezTo>
                  <a:cubicBezTo>
                    <a:pt x="0" y="97"/>
                    <a:pt x="1" y="87"/>
                    <a:pt x="3" y="77"/>
                  </a:cubicBezTo>
                  <a:cubicBezTo>
                    <a:pt x="6" y="68"/>
                    <a:pt x="9" y="59"/>
                    <a:pt x="14" y="51"/>
                  </a:cubicBezTo>
                  <a:cubicBezTo>
                    <a:pt x="19" y="43"/>
                    <a:pt x="24" y="36"/>
                    <a:pt x="31" y="30"/>
                  </a:cubicBezTo>
                  <a:cubicBezTo>
                    <a:pt x="37" y="23"/>
                    <a:pt x="44" y="18"/>
                    <a:pt x="52" y="14"/>
                  </a:cubicBezTo>
                  <a:cubicBezTo>
                    <a:pt x="60" y="9"/>
                    <a:pt x="69" y="6"/>
                    <a:pt x="78" y="4"/>
                  </a:cubicBezTo>
                  <a:cubicBezTo>
                    <a:pt x="88" y="2"/>
                    <a:pt x="97" y="0"/>
                    <a:pt x="108" y="0"/>
                  </a:cubicBezTo>
                  <a:cubicBezTo>
                    <a:pt x="114" y="0"/>
                    <a:pt x="120" y="1"/>
                    <a:pt x="126" y="1"/>
                  </a:cubicBezTo>
                  <a:cubicBezTo>
                    <a:pt x="132" y="2"/>
                    <a:pt x="137" y="3"/>
                    <a:pt x="142" y="4"/>
                  </a:cubicBezTo>
                  <a:cubicBezTo>
                    <a:pt x="147" y="5"/>
                    <a:pt x="151" y="6"/>
                    <a:pt x="155" y="7"/>
                  </a:cubicBezTo>
                  <a:cubicBezTo>
                    <a:pt x="159" y="8"/>
                    <a:pt x="162" y="9"/>
                    <a:pt x="164" y="11"/>
                  </a:cubicBezTo>
                  <a:cubicBezTo>
                    <a:pt x="164" y="45"/>
                    <a:pt x="164" y="45"/>
                    <a:pt x="164" y="45"/>
                  </a:cubicBezTo>
                  <a:cubicBezTo>
                    <a:pt x="161" y="43"/>
                    <a:pt x="157" y="41"/>
                    <a:pt x="153" y="39"/>
                  </a:cubicBezTo>
                  <a:cubicBezTo>
                    <a:pt x="149" y="37"/>
                    <a:pt x="144" y="35"/>
                    <a:pt x="139" y="34"/>
                  </a:cubicBezTo>
                  <a:cubicBezTo>
                    <a:pt x="134" y="33"/>
                    <a:pt x="129" y="31"/>
                    <a:pt x="123" y="31"/>
                  </a:cubicBezTo>
                  <a:cubicBezTo>
                    <a:pt x="118" y="30"/>
                    <a:pt x="112" y="29"/>
                    <a:pt x="106" y="29"/>
                  </a:cubicBezTo>
                  <a:cubicBezTo>
                    <a:pt x="96" y="29"/>
                    <a:pt x="87" y="31"/>
                    <a:pt x="78" y="35"/>
                  </a:cubicBezTo>
                  <a:cubicBezTo>
                    <a:pt x="70" y="38"/>
                    <a:pt x="62" y="43"/>
                    <a:pt x="56" y="50"/>
                  </a:cubicBezTo>
                  <a:cubicBezTo>
                    <a:pt x="49" y="56"/>
                    <a:pt x="44" y="64"/>
                    <a:pt x="41" y="73"/>
                  </a:cubicBezTo>
                  <a:cubicBezTo>
                    <a:pt x="37" y="83"/>
                    <a:pt x="35" y="93"/>
                    <a:pt x="35" y="105"/>
                  </a:cubicBezTo>
                  <a:cubicBezTo>
                    <a:pt x="35" y="118"/>
                    <a:pt x="37" y="129"/>
                    <a:pt x="40" y="138"/>
                  </a:cubicBezTo>
                  <a:cubicBezTo>
                    <a:pt x="44" y="148"/>
                    <a:pt x="49" y="155"/>
                    <a:pt x="55" y="161"/>
                  </a:cubicBezTo>
                  <a:cubicBezTo>
                    <a:pt x="61" y="168"/>
                    <a:pt x="68" y="172"/>
                    <a:pt x="76" y="175"/>
                  </a:cubicBezTo>
                  <a:cubicBezTo>
                    <a:pt x="84" y="178"/>
                    <a:pt x="93" y="180"/>
                    <a:pt x="103" y="180"/>
                  </a:cubicBezTo>
                  <a:cubicBezTo>
                    <a:pt x="109" y="180"/>
                    <a:pt x="115" y="179"/>
                    <a:pt x="121" y="178"/>
                  </a:cubicBezTo>
                  <a:cubicBezTo>
                    <a:pt x="127" y="176"/>
                    <a:pt x="132" y="174"/>
                    <a:pt x="137" y="172"/>
                  </a:cubicBezTo>
                  <a:cubicBezTo>
                    <a:pt x="137" y="124"/>
                    <a:pt x="137" y="124"/>
                    <a:pt x="137" y="124"/>
                  </a:cubicBezTo>
                  <a:cubicBezTo>
                    <a:pt x="95" y="124"/>
                    <a:pt x="95" y="124"/>
                    <a:pt x="95" y="124"/>
                  </a:cubicBezTo>
                  <a:cubicBezTo>
                    <a:pt x="95" y="96"/>
                    <a:pt x="95" y="96"/>
                    <a:pt x="95" y="96"/>
                  </a:cubicBezTo>
                  <a:cubicBezTo>
                    <a:pt x="170" y="96"/>
                    <a:pt x="170" y="96"/>
                    <a:pt x="170" y="96"/>
                  </a:cubicBezTo>
                  <a:cubicBezTo>
                    <a:pt x="170" y="191"/>
                    <a:pt x="170" y="191"/>
                    <a:pt x="170" y="191"/>
                  </a:cubicBezTo>
                  <a:cubicBezTo>
                    <a:pt x="161" y="197"/>
                    <a:pt x="150" y="201"/>
                    <a:pt x="138" y="20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9" name="Freeform 24">
              <a:extLst>
                <a:ext uri="{FF2B5EF4-FFF2-40B4-BE49-F238E27FC236}">
                  <a16:creationId xmlns:a16="http://schemas.microsoft.com/office/drawing/2014/main" id="{80F7342F-3E68-4C53-B9A1-ADC1678B8EEC}"/>
                </a:ext>
              </a:extLst>
            </p:cNvPr>
            <p:cNvSpPr>
              <a:spLocks/>
            </p:cNvSpPr>
            <p:nvPr/>
          </p:nvSpPr>
          <p:spPr bwMode="black">
            <a:xfrm>
              <a:off x="2486786" y="5626065"/>
              <a:ext cx="66861" cy="117689"/>
            </a:xfrm>
            <a:custGeom>
              <a:avLst/>
              <a:gdLst/>
              <a:ahLst/>
              <a:cxnLst>
                <a:cxn ang="0">
                  <a:pos x="80" y="32"/>
                </a:cxn>
                <a:cxn ang="0">
                  <a:pos x="75" y="31"/>
                </a:cxn>
                <a:cxn ang="0">
                  <a:pos x="70" y="29"/>
                </a:cxn>
                <a:cxn ang="0">
                  <a:pos x="64" y="29"/>
                </a:cxn>
                <a:cxn ang="0">
                  <a:pos x="52" y="32"/>
                </a:cxn>
                <a:cxn ang="0">
                  <a:pos x="42" y="41"/>
                </a:cxn>
                <a:cxn ang="0">
                  <a:pos x="35" y="54"/>
                </a:cxn>
                <a:cxn ang="0">
                  <a:pos x="33" y="73"/>
                </a:cxn>
                <a:cxn ang="0">
                  <a:pos x="33" y="146"/>
                </a:cxn>
                <a:cxn ang="0">
                  <a:pos x="0" y="146"/>
                </a:cxn>
                <a:cxn ang="0">
                  <a:pos x="0" y="2"/>
                </a:cxn>
                <a:cxn ang="0">
                  <a:pos x="33" y="2"/>
                </a:cxn>
                <a:cxn ang="0">
                  <a:pos x="33" y="30"/>
                </a:cxn>
                <a:cxn ang="0">
                  <a:pos x="33" y="30"/>
                </a:cxn>
                <a:cxn ang="0">
                  <a:pos x="40" y="17"/>
                </a:cxn>
                <a:cxn ang="0">
                  <a:pos x="49" y="7"/>
                </a:cxn>
                <a:cxn ang="0">
                  <a:pos x="59" y="2"/>
                </a:cxn>
                <a:cxn ang="0">
                  <a:pos x="70" y="0"/>
                </a:cxn>
                <a:cxn ang="0">
                  <a:pos x="77" y="0"/>
                </a:cxn>
                <a:cxn ang="0">
                  <a:pos x="83" y="2"/>
                </a:cxn>
                <a:cxn ang="0">
                  <a:pos x="83" y="34"/>
                </a:cxn>
                <a:cxn ang="0">
                  <a:pos x="80" y="32"/>
                </a:cxn>
              </a:cxnLst>
              <a:rect l="0" t="0" r="r" b="b"/>
              <a:pathLst>
                <a:path w="83" h="146">
                  <a:moveTo>
                    <a:pt x="80" y="32"/>
                  </a:moveTo>
                  <a:cubicBezTo>
                    <a:pt x="78" y="32"/>
                    <a:pt x="77" y="31"/>
                    <a:pt x="75" y="31"/>
                  </a:cubicBezTo>
                  <a:cubicBezTo>
                    <a:pt x="73" y="30"/>
                    <a:pt x="72" y="30"/>
                    <a:pt x="70" y="29"/>
                  </a:cubicBezTo>
                  <a:cubicBezTo>
                    <a:pt x="68" y="29"/>
                    <a:pt x="66" y="29"/>
                    <a:pt x="64" y="29"/>
                  </a:cubicBezTo>
                  <a:cubicBezTo>
                    <a:pt x="60" y="29"/>
                    <a:pt x="56" y="30"/>
                    <a:pt x="52" y="32"/>
                  </a:cubicBezTo>
                  <a:cubicBezTo>
                    <a:pt x="48" y="34"/>
                    <a:pt x="45" y="37"/>
                    <a:pt x="42" y="41"/>
                  </a:cubicBezTo>
                  <a:cubicBezTo>
                    <a:pt x="39" y="44"/>
                    <a:pt x="37" y="49"/>
                    <a:pt x="35" y="54"/>
                  </a:cubicBezTo>
                  <a:cubicBezTo>
                    <a:pt x="34" y="60"/>
                    <a:pt x="33" y="66"/>
                    <a:pt x="33" y="73"/>
                  </a:cubicBezTo>
                  <a:cubicBezTo>
                    <a:pt x="33" y="146"/>
                    <a:pt x="33" y="146"/>
                    <a:pt x="33" y="146"/>
                  </a:cubicBezTo>
                  <a:cubicBezTo>
                    <a:pt x="0" y="146"/>
                    <a:pt x="0" y="146"/>
                    <a:pt x="0" y="146"/>
                  </a:cubicBezTo>
                  <a:cubicBezTo>
                    <a:pt x="0" y="2"/>
                    <a:pt x="0" y="2"/>
                    <a:pt x="0" y="2"/>
                  </a:cubicBezTo>
                  <a:cubicBezTo>
                    <a:pt x="33" y="2"/>
                    <a:pt x="33" y="2"/>
                    <a:pt x="33" y="2"/>
                  </a:cubicBezTo>
                  <a:cubicBezTo>
                    <a:pt x="33" y="30"/>
                    <a:pt x="33" y="30"/>
                    <a:pt x="33" y="30"/>
                  </a:cubicBezTo>
                  <a:cubicBezTo>
                    <a:pt x="33" y="30"/>
                    <a:pt x="33" y="30"/>
                    <a:pt x="33" y="30"/>
                  </a:cubicBezTo>
                  <a:cubicBezTo>
                    <a:pt x="35" y="25"/>
                    <a:pt x="37" y="20"/>
                    <a:pt x="40" y="17"/>
                  </a:cubicBezTo>
                  <a:cubicBezTo>
                    <a:pt x="43" y="13"/>
                    <a:pt x="46" y="10"/>
                    <a:pt x="49" y="7"/>
                  </a:cubicBezTo>
                  <a:cubicBezTo>
                    <a:pt x="52" y="5"/>
                    <a:pt x="56" y="3"/>
                    <a:pt x="59" y="2"/>
                  </a:cubicBezTo>
                  <a:cubicBezTo>
                    <a:pt x="63" y="0"/>
                    <a:pt x="66" y="0"/>
                    <a:pt x="70" y="0"/>
                  </a:cubicBezTo>
                  <a:cubicBezTo>
                    <a:pt x="73" y="0"/>
                    <a:pt x="75" y="0"/>
                    <a:pt x="77" y="0"/>
                  </a:cubicBezTo>
                  <a:cubicBezTo>
                    <a:pt x="80" y="1"/>
                    <a:pt x="82" y="1"/>
                    <a:pt x="83" y="2"/>
                  </a:cubicBezTo>
                  <a:cubicBezTo>
                    <a:pt x="83" y="34"/>
                    <a:pt x="83" y="34"/>
                    <a:pt x="83" y="34"/>
                  </a:cubicBezTo>
                  <a:cubicBezTo>
                    <a:pt x="82" y="33"/>
                    <a:pt x="81" y="33"/>
                    <a:pt x="80"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0" name="Freeform 25">
              <a:extLst>
                <a:ext uri="{FF2B5EF4-FFF2-40B4-BE49-F238E27FC236}">
                  <a16:creationId xmlns:a16="http://schemas.microsoft.com/office/drawing/2014/main" id="{BD4C4392-E388-4F07-9067-E7CC39FF10B7}"/>
                </a:ext>
              </a:extLst>
            </p:cNvPr>
            <p:cNvSpPr>
              <a:spLocks noEditPoints="1"/>
            </p:cNvSpPr>
            <p:nvPr/>
          </p:nvSpPr>
          <p:spPr bwMode="black">
            <a:xfrm>
              <a:off x="2557740" y="5625383"/>
              <a:ext cx="97562" cy="121441"/>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6" y="4"/>
                </a:cxn>
                <a:cxn ang="0">
                  <a:pos x="50" y="1"/>
                </a:cxn>
                <a:cxn ang="0">
                  <a:pos x="65" y="0"/>
                </a:cxn>
                <a:cxn ang="0">
                  <a:pos x="90" y="4"/>
                </a:cxn>
                <a:cxn ang="0">
                  <a:pos x="107" y="15"/>
                </a:cxn>
                <a:cxn ang="0">
                  <a:pos x="118"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9" y="119"/>
                </a:cxn>
                <a:cxn ang="0">
                  <a:pos x="46" y="123"/>
                </a:cxn>
                <a:cxn ang="0">
                  <a:pos x="56" y="125"/>
                </a:cxn>
                <a:cxn ang="0">
                  <a:pos x="70"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4" y="135"/>
                    <a:pt x="78" y="141"/>
                    <a:pt x="70" y="145"/>
                  </a:cubicBezTo>
                  <a:cubicBezTo>
                    <a:pt x="63" y="149"/>
                    <a:pt x="55" y="151"/>
                    <a:pt x="46" y="151"/>
                  </a:cubicBezTo>
                  <a:cubicBezTo>
                    <a:pt x="39" y="151"/>
                    <a:pt x="32" y="150"/>
                    <a:pt x="26" y="148"/>
                  </a:cubicBezTo>
                  <a:cubicBezTo>
                    <a:pt x="21" y="145"/>
                    <a:pt x="16" y="142"/>
                    <a:pt x="12" y="139"/>
                  </a:cubicBezTo>
                  <a:cubicBezTo>
                    <a:pt x="8" y="135"/>
                    <a:pt x="5" y="131"/>
                    <a:pt x="3" y="125"/>
                  </a:cubicBezTo>
                  <a:cubicBezTo>
                    <a:pt x="1" y="120"/>
                    <a:pt x="0" y="114"/>
                    <a:pt x="0" y="108"/>
                  </a:cubicBezTo>
                  <a:cubicBezTo>
                    <a:pt x="0" y="102"/>
                    <a:pt x="1" y="96"/>
                    <a:pt x="3" y="91"/>
                  </a:cubicBezTo>
                  <a:cubicBezTo>
                    <a:pt x="5"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6" y="4"/>
                  </a:cubicBezTo>
                  <a:cubicBezTo>
                    <a:pt x="40" y="3"/>
                    <a:pt x="45" y="2"/>
                    <a:pt x="50" y="1"/>
                  </a:cubicBezTo>
                  <a:cubicBezTo>
                    <a:pt x="55" y="0"/>
                    <a:pt x="61" y="0"/>
                    <a:pt x="65" y="0"/>
                  </a:cubicBezTo>
                  <a:cubicBezTo>
                    <a:pt x="75" y="0"/>
                    <a:pt x="83" y="1"/>
                    <a:pt x="90" y="4"/>
                  </a:cubicBezTo>
                  <a:cubicBezTo>
                    <a:pt x="97" y="6"/>
                    <a:pt x="103" y="10"/>
                    <a:pt x="107" y="15"/>
                  </a:cubicBezTo>
                  <a:cubicBezTo>
                    <a:pt x="112" y="19"/>
                    <a:pt x="115" y="25"/>
                    <a:pt x="118" y="32"/>
                  </a:cubicBezTo>
                  <a:cubicBezTo>
                    <a:pt x="120" y="39"/>
                    <a:pt x="121" y="47"/>
                    <a:pt x="121" y="56"/>
                  </a:cubicBezTo>
                  <a:cubicBezTo>
                    <a:pt x="121" y="147"/>
                    <a:pt x="121" y="147"/>
                    <a:pt x="121" y="147"/>
                  </a:cubicBezTo>
                  <a:lnTo>
                    <a:pt x="89" y="147"/>
                  </a:lnTo>
                  <a:close/>
                  <a:moveTo>
                    <a:pt x="58" y="81"/>
                  </a:moveTo>
                  <a:cubicBezTo>
                    <a:pt x="53" y="82"/>
                    <a:pt x="49" y="83"/>
                    <a:pt x="45" y="84"/>
                  </a:cubicBezTo>
                  <a:cubicBezTo>
                    <a:pt x="42" y="86"/>
                    <a:pt x="39" y="87"/>
                    <a:pt x="37" y="89"/>
                  </a:cubicBezTo>
                  <a:cubicBezTo>
                    <a:pt x="35" y="91"/>
                    <a:pt x="34" y="93"/>
                    <a:pt x="33" y="96"/>
                  </a:cubicBezTo>
                  <a:cubicBezTo>
                    <a:pt x="32" y="98"/>
                    <a:pt x="32" y="101"/>
                    <a:pt x="32" y="105"/>
                  </a:cubicBezTo>
                  <a:cubicBezTo>
                    <a:pt x="32" y="108"/>
                    <a:pt x="33" y="110"/>
                    <a:pt x="34" y="113"/>
                  </a:cubicBezTo>
                  <a:cubicBezTo>
                    <a:pt x="35" y="115"/>
                    <a:pt x="36" y="117"/>
                    <a:pt x="39" y="119"/>
                  </a:cubicBezTo>
                  <a:cubicBezTo>
                    <a:pt x="41" y="121"/>
                    <a:pt x="43" y="122"/>
                    <a:pt x="46" y="123"/>
                  </a:cubicBezTo>
                  <a:cubicBezTo>
                    <a:pt x="49" y="124"/>
                    <a:pt x="52" y="125"/>
                    <a:pt x="56" y="125"/>
                  </a:cubicBezTo>
                  <a:cubicBezTo>
                    <a:pt x="61" y="125"/>
                    <a:pt x="66" y="124"/>
                    <a:pt x="70"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1" name="Freeform 26">
              <a:extLst>
                <a:ext uri="{FF2B5EF4-FFF2-40B4-BE49-F238E27FC236}">
                  <a16:creationId xmlns:a16="http://schemas.microsoft.com/office/drawing/2014/main" id="{E1E6359D-D82C-4377-A5C1-80719B8C04C8}"/>
                </a:ext>
              </a:extLst>
            </p:cNvPr>
            <p:cNvSpPr>
              <a:spLocks/>
            </p:cNvSpPr>
            <p:nvPr/>
          </p:nvSpPr>
          <p:spPr bwMode="black">
            <a:xfrm>
              <a:off x="2671335" y="5625383"/>
              <a:ext cx="91080" cy="121441"/>
            </a:xfrm>
            <a:custGeom>
              <a:avLst/>
              <a:gdLst/>
              <a:ahLst/>
              <a:cxnLst>
                <a:cxn ang="0">
                  <a:pos x="95" y="148"/>
                </a:cxn>
                <a:cxn ang="0">
                  <a:pos x="72" y="151"/>
                </a:cxn>
                <a:cxn ang="0">
                  <a:pos x="42" y="145"/>
                </a:cxn>
                <a:cxn ang="0">
                  <a:pos x="20" y="130"/>
                </a:cxn>
                <a:cxn ang="0">
                  <a:pos x="5" y="108"/>
                </a:cxn>
                <a:cxn ang="0">
                  <a:pos x="0" y="79"/>
                </a:cxn>
                <a:cxn ang="0">
                  <a:pos x="6" y="46"/>
                </a:cxn>
                <a:cxn ang="0">
                  <a:pos x="21" y="22"/>
                </a:cxn>
                <a:cxn ang="0">
                  <a:pos x="46" y="6"/>
                </a:cxn>
                <a:cxn ang="0">
                  <a:pos x="78" y="0"/>
                </a:cxn>
                <a:cxn ang="0">
                  <a:pos x="89" y="1"/>
                </a:cxn>
                <a:cxn ang="0">
                  <a:pos x="99" y="2"/>
                </a:cxn>
                <a:cxn ang="0">
                  <a:pos x="107" y="5"/>
                </a:cxn>
                <a:cxn ang="0">
                  <a:pos x="113" y="7"/>
                </a:cxn>
                <a:cxn ang="0">
                  <a:pos x="113" y="38"/>
                </a:cxn>
                <a:cxn ang="0">
                  <a:pos x="97" y="30"/>
                </a:cxn>
                <a:cxn ang="0">
                  <a:pos x="79" y="26"/>
                </a:cxn>
                <a:cxn ang="0">
                  <a:pos x="62" y="30"/>
                </a:cxn>
                <a:cxn ang="0">
                  <a:pos x="47" y="39"/>
                </a:cxn>
                <a:cxn ang="0">
                  <a:pos x="38" y="55"/>
                </a:cxn>
                <a:cxn ang="0">
                  <a:pos x="34" y="76"/>
                </a:cxn>
                <a:cxn ang="0">
                  <a:pos x="37" y="96"/>
                </a:cxn>
                <a:cxn ang="0">
                  <a:pos x="46" y="111"/>
                </a:cxn>
                <a:cxn ang="0">
                  <a:pos x="60" y="121"/>
                </a:cxn>
                <a:cxn ang="0">
                  <a:pos x="79" y="124"/>
                </a:cxn>
                <a:cxn ang="0">
                  <a:pos x="88" y="123"/>
                </a:cxn>
                <a:cxn ang="0">
                  <a:pos x="96" y="121"/>
                </a:cxn>
                <a:cxn ang="0">
                  <a:pos x="105" y="117"/>
                </a:cxn>
                <a:cxn ang="0">
                  <a:pos x="113" y="112"/>
                </a:cxn>
                <a:cxn ang="0">
                  <a:pos x="113" y="141"/>
                </a:cxn>
                <a:cxn ang="0">
                  <a:pos x="95" y="148"/>
                </a:cxn>
              </a:cxnLst>
              <a:rect l="0" t="0" r="r" b="b"/>
              <a:pathLst>
                <a:path w="113" h="151">
                  <a:moveTo>
                    <a:pt x="95" y="148"/>
                  </a:moveTo>
                  <a:cubicBezTo>
                    <a:pt x="88" y="150"/>
                    <a:pt x="81" y="151"/>
                    <a:pt x="72" y="151"/>
                  </a:cubicBezTo>
                  <a:cubicBezTo>
                    <a:pt x="61" y="151"/>
                    <a:pt x="51" y="149"/>
                    <a:pt x="42" y="145"/>
                  </a:cubicBezTo>
                  <a:cubicBezTo>
                    <a:pt x="33" y="142"/>
                    <a:pt x="26" y="137"/>
                    <a:pt x="20" y="130"/>
                  </a:cubicBezTo>
                  <a:cubicBezTo>
                    <a:pt x="14" y="124"/>
                    <a:pt x="9" y="116"/>
                    <a:pt x="5" y="108"/>
                  </a:cubicBezTo>
                  <a:cubicBezTo>
                    <a:pt x="2" y="99"/>
                    <a:pt x="0" y="89"/>
                    <a:pt x="0" y="79"/>
                  </a:cubicBezTo>
                  <a:cubicBezTo>
                    <a:pt x="0" y="67"/>
                    <a:pt x="2" y="56"/>
                    <a:pt x="6" y="46"/>
                  </a:cubicBezTo>
                  <a:cubicBezTo>
                    <a:pt x="9" y="37"/>
                    <a:pt x="15" y="28"/>
                    <a:pt x="21" y="22"/>
                  </a:cubicBezTo>
                  <a:cubicBezTo>
                    <a:pt x="28" y="15"/>
                    <a:pt x="36" y="9"/>
                    <a:pt x="46" y="6"/>
                  </a:cubicBezTo>
                  <a:cubicBezTo>
                    <a:pt x="55" y="2"/>
                    <a:pt x="66" y="0"/>
                    <a:pt x="78" y="0"/>
                  </a:cubicBezTo>
                  <a:cubicBezTo>
                    <a:pt x="82" y="0"/>
                    <a:pt x="85" y="0"/>
                    <a:pt x="89" y="1"/>
                  </a:cubicBezTo>
                  <a:cubicBezTo>
                    <a:pt x="92" y="1"/>
                    <a:pt x="96" y="2"/>
                    <a:pt x="99" y="2"/>
                  </a:cubicBezTo>
                  <a:cubicBezTo>
                    <a:pt x="102" y="3"/>
                    <a:pt x="104" y="4"/>
                    <a:pt x="107" y="5"/>
                  </a:cubicBezTo>
                  <a:cubicBezTo>
                    <a:pt x="109" y="5"/>
                    <a:pt x="111" y="6"/>
                    <a:pt x="113" y="7"/>
                  </a:cubicBezTo>
                  <a:cubicBezTo>
                    <a:pt x="113" y="38"/>
                    <a:pt x="113" y="38"/>
                    <a:pt x="113" y="38"/>
                  </a:cubicBezTo>
                  <a:cubicBezTo>
                    <a:pt x="108" y="34"/>
                    <a:pt x="103" y="32"/>
                    <a:pt x="97" y="30"/>
                  </a:cubicBezTo>
                  <a:cubicBezTo>
                    <a:pt x="92" y="27"/>
                    <a:pt x="86" y="26"/>
                    <a:pt x="79" y="26"/>
                  </a:cubicBezTo>
                  <a:cubicBezTo>
                    <a:pt x="73" y="26"/>
                    <a:pt x="67" y="27"/>
                    <a:pt x="62" y="30"/>
                  </a:cubicBezTo>
                  <a:cubicBezTo>
                    <a:pt x="56" y="32"/>
                    <a:pt x="51" y="35"/>
                    <a:pt x="47" y="39"/>
                  </a:cubicBezTo>
                  <a:cubicBezTo>
                    <a:pt x="43" y="44"/>
                    <a:pt x="40" y="49"/>
                    <a:pt x="38" y="55"/>
                  </a:cubicBezTo>
                  <a:cubicBezTo>
                    <a:pt x="35" y="61"/>
                    <a:pt x="34" y="68"/>
                    <a:pt x="34" y="76"/>
                  </a:cubicBezTo>
                  <a:cubicBezTo>
                    <a:pt x="34" y="84"/>
                    <a:pt x="35" y="90"/>
                    <a:pt x="37" y="96"/>
                  </a:cubicBezTo>
                  <a:cubicBezTo>
                    <a:pt x="39" y="102"/>
                    <a:pt x="42" y="107"/>
                    <a:pt x="46" y="111"/>
                  </a:cubicBezTo>
                  <a:cubicBezTo>
                    <a:pt x="50" y="115"/>
                    <a:pt x="54" y="119"/>
                    <a:pt x="60" y="121"/>
                  </a:cubicBezTo>
                  <a:cubicBezTo>
                    <a:pt x="66" y="123"/>
                    <a:pt x="72" y="124"/>
                    <a:pt x="79" y="124"/>
                  </a:cubicBezTo>
                  <a:cubicBezTo>
                    <a:pt x="82" y="124"/>
                    <a:pt x="85" y="124"/>
                    <a:pt x="88" y="123"/>
                  </a:cubicBezTo>
                  <a:cubicBezTo>
                    <a:pt x="91" y="123"/>
                    <a:pt x="94" y="122"/>
                    <a:pt x="96" y="121"/>
                  </a:cubicBezTo>
                  <a:cubicBezTo>
                    <a:pt x="99" y="119"/>
                    <a:pt x="102" y="118"/>
                    <a:pt x="105" y="117"/>
                  </a:cubicBezTo>
                  <a:cubicBezTo>
                    <a:pt x="108" y="115"/>
                    <a:pt x="110" y="114"/>
                    <a:pt x="113" y="112"/>
                  </a:cubicBezTo>
                  <a:cubicBezTo>
                    <a:pt x="113" y="141"/>
                    <a:pt x="113" y="141"/>
                    <a:pt x="113" y="141"/>
                  </a:cubicBezTo>
                  <a:cubicBezTo>
                    <a:pt x="108" y="144"/>
                    <a:pt x="102" y="146"/>
                    <a:pt x="95" y="14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2" name="Freeform 27">
              <a:extLst>
                <a:ext uri="{FF2B5EF4-FFF2-40B4-BE49-F238E27FC236}">
                  <a16:creationId xmlns:a16="http://schemas.microsoft.com/office/drawing/2014/main" id="{8BFB1989-8466-4B46-9A11-0579219D50AD}"/>
                </a:ext>
              </a:extLst>
            </p:cNvPr>
            <p:cNvSpPr>
              <a:spLocks noEditPoints="1"/>
            </p:cNvSpPr>
            <p:nvPr/>
          </p:nvSpPr>
          <p:spPr bwMode="black">
            <a:xfrm>
              <a:off x="2781860" y="5571144"/>
              <a:ext cx="32066" cy="172610"/>
            </a:xfrm>
            <a:custGeom>
              <a:avLst/>
              <a:gdLst/>
              <a:ahLst/>
              <a:cxnLst>
                <a:cxn ang="0">
                  <a:pos x="40" y="20"/>
                </a:cxn>
                <a:cxn ang="0">
                  <a:pos x="38" y="27"/>
                </a:cxn>
                <a:cxn ang="0">
                  <a:pos x="34" y="33"/>
                </a:cxn>
                <a:cxn ang="0">
                  <a:pos x="28" y="37"/>
                </a:cxn>
                <a:cxn ang="0">
                  <a:pos x="20" y="38"/>
                </a:cxn>
                <a:cxn ang="0">
                  <a:pos x="12" y="37"/>
                </a:cxn>
                <a:cxn ang="0">
                  <a:pos x="6" y="33"/>
                </a:cxn>
                <a:cxn ang="0">
                  <a:pos x="1" y="27"/>
                </a:cxn>
                <a:cxn ang="0">
                  <a:pos x="0" y="20"/>
                </a:cxn>
                <a:cxn ang="0">
                  <a:pos x="2" y="12"/>
                </a:cxn>
                <a:cxn ang="0">
                  <a:pos x="6" y="6"/>
                </a:cxn>
                <a:cxn ang="0">
                  <a:pos x="12" y="2"/>
                </a:cxn>
                <a:cxn ang="0">
                  <a:pos x="20" y="0"/>
                </a:cxn>
                <a:cxn ang="0">
                  <a:pos x="28" y="2"/>
                </a:cxn>
                <a:cxn ang="0">
                  <a:pos x="34" y="6"/>
                </a:cxn>
                <a:cxn ang="0">
                  <a:pos x="38" y="12"/>
                </a:cxn>
                <a:cxn ang="0">
                  <a:pos x="40" y="20"/>
                </a:cxn>
                <a:cxn ang="0">
                  <a:pos x="3" y="214"/>
                </a:cxn>
                <a:cxn ang="0">
                  <a:pos x="3" y="70"/>
                </a:cxn>
                <a:cxn ang="0">
                  <a:pos x="36" y="70"/>
                </a:cxn>
                <a:cxn ang="0">
                  <a:pos x="36" y="214"/>
                </a:cxn>
                <a:cxn ang="0">
                  <a:pos x="3" y="214"/>
                </a:cxn>
              </a:cxnLst>
              <a:rect l="0" t="0" r="r" b="b"/>
              <a:pathLst>
                <a:path w="40" h="214">
                  <a:moveTo>
                    <a:pt x="40" y="20"/>
                  </a:moveTo>
                  <a:cubicBezTo>
                    <a:pt x="40" y="22"/>
                    <a:pt x="39" y="24"/>
                    <a:pt x="38" y="27"/>
                  </a:cubicBezTo>
                  <a:cubicBezTo>
                    <a:pt x="37" y="29"/>
                    <a:pt x="36" y="31"/>
                    <a:pt x="34" y="33"/>
                  </a:cubicBezTo>
                  <a:cubicBezTo>
                    <a:pt x="32" y="34"/>
                    <a:pt x="30" y="36"/>
                    <a:pt x="28" y="37"/>
                  </a:cubicBezTo>
                  <a:cubicBezTo>
                    <a:pt x="25" y="38"/>
                    <a:pt x="23" y="38"/>
                    <a:pt x="20" y="38"/>
                  </a:cubicBezTo>
                  <a:cubicBezTo>
                    <a:pt x="17" y="38"/>
                    <a:pt x="14" y="38"/>
                    <a:pt x="12" y="37"/>
                  </a:cubicBezTo>
                  <a:cubicBezTo>
                    <a:pt x="9" y="36"/>
                    <a:pt x="7" y="34"/>
                    <a:pt x="6" y="33"/>
                  </a:cubicBezTo>
                  <a:cubicBezTo>
                    <a:pt x="4" y="31"/>
                    <a:pt x="2" y="29"/>
                    <a:pt x="1" y="27"/>
                  </a:cubicBezTo>
                  <a:cubicBezTo>
                    <a:pt x="0" y="24"/>
                    <a:pt x="0" y="22"/>
                    <a:pt x="0" y="20"/>
                  </a:cubicBezTo>
                  <a:cubicBezTo>
                    <a:pt x="0" y="17"/>
                    <a:pt x="0" y="14"/>
                    <a:pt x="2" y="12"/>
                  </a:cubicBezTo>
                  <a:cubicBezTo>
                    <a:pt x="3" y="10"/>
                    <a:pt x="4" y="8"/>
                    <a:pt x="6" y="6"/>
                  </a:cubicBezTo>
                  <a:cubicBezTo>
                    <a:pt x="8" y="4"/>
                    <a:pt x="10" y="3"/>
                    <a:pt x="12" y="2"/>
                  </a:cubicBezTo>
                  <a:cubicBezTo>
                    <a:pt x="14" y="1"/>
                    <a:pt x="17" y="0"/>
                    <a:pt x="20" y="0"/>
                  </a:cubicBezTo>
                  <a:cubicBezTo>
                    <a:pt x="23" y="0"/>
                    <a:pt x="25" y="1"/>
                    <a:pt x="28" y="2"/>
                  </a:cubicBezTo>
                  <a:cubicBezTo>
                    <a:pt x="30" y="3"/>
                    <a:pt x="32" y="4"/>
                    <a:pt x="34" y="6"/>
                  </a:cubicBezTo>
                  <a:cubicBezTo>
                    <a:pt x="36" y="8"/>
                    <a:pt x="37" y="10"/>
                    <a:pt x="38" y="12"/>
                  </a:cubicBezTo>
                  <a:cubicBezTo>
                    <a:pt x="39" y="14"/>
                    <a:pt x="40" y="17"/>
                    <a:pt x="40" y="20"/>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3" name="Freeform 28">
              <a:extLst>
                <a:ext uri="{FF2B5EF4-FFF2-40B4-BE49-F238E27FC236}">
                  <a16:creationId xmlns:a16="http://schemas.microsoft.com/office/drawing/2014/main" id="{12BAD255-BD5F-4082-A179-681E2D083EA3}"/>
                </a:ext>
              </a:extLst>
            </p:cNvPr>
            <p:cNvSpPr>
              <a:spLocks noEditPoints="1"/>
            </p:cNvSpPr>
            <p:nvPr/>
          </p:nvSpPr>
          <p:spPr bwMode="black">
            <a:xfrm>
              <a:off x="2830982" y="5625383"/>
              <a:ext cx="97221" cy="121441"/>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5"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6"/>
                    <a:pt x="39" y="87"/>
                    <a:pt x="37" y="89"/>
                  </a:cubicBezTo>
                  <a:cubicBezTo>
                    <a:pt x="35" y="91"/>
                    <a:pt x="34" y="93"/>
                    <a:pt x="33" y="96"/>
                  </a:cubicBezTo>
                  <a:cubicBezTo>
                    <a:pt x="32" y="98"/>
                    <a:pt x="32" y="101"/>
                    <a:pt x="32" y="105"/>
                  </a:cubicBezTo>
                  <a:cubicBezTo>
                    <a:pt x="32" y="108"/>
                    <a:pt x="32" y="110"/>
                    <a:pt x="34"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4" name="Freeform 29">
              <a:extLst>
                <a:ext uri="{FF2B5EF4-FFF2-40B4-BE49-F238E27FC236}">
                  <a16:creationId xmlns:a16="http://schemas.microsoft.com/office/drawing/2014/main" id="{FC3528C7-1422-4A54-8DA9-8A5DD7161184}"/>
                </a:ext>
              </a:extLst>
            </p:cNvPr>
            <p:cNvSpPr>
              <a:spLocks/>
            </p:cNvSpPr>
            <p:nvPr/>
          </p:nvSpPr>
          <p:spPr bwMode="black">
            <a:xfrm>
              <a:off x="2945941" y="5625383"/>
              <a:ext cx="76753" cy="121441"/>
            </a:xfrm>
            <a:custGeom>
              <a:avLst/>
              <a:gdLst/>
              <a:ahLst/>
              <a:cxnLst>
                <a:cxn ang="0">
                  <a:pos x="95" y="106"/>
                </a:cxn>
                <a:cxn ang="0">
                  <a:pos x="91" y="123"/>
                </a:cxn>
                <a:cxn ang="0">
                  <a:pos x="80" y="138"/>
                </a:cxn>
                <a:cxn ang="0">
                  <a:pos x="62" y="147"/>
                </a:cxn>
                <a:cxn ang="0">
                  <a:pos x="37" y="151"/>
                </a:cxn>
                <a:cxn ang="0">
                  <a:pos x="28" y="150"/>
                </a:cxn>
                <a:cxn ang="0">
                  <a:pos x="18" y="148"/>
                </a:cxn>
                <a:cxn ang="0">
                  <a:pos x="8" y="146"/>
                </a:cxn>
                <a:cxn ang="0">
                  <a:pos x="0" y="143"/>
                </a:cxn>
                <a:cxn ang="0">
                  <a:pos x="0" y="112"/>
                </a:cxn>
                <a:cxn ang="0">
                  <a:pos x="9" y="118"/>
                </a:cxn>
                <a:cxn ang="0">
                  <a:pos x="19" y="122"/>
                </a:cxn>
                <a:cxn ang="0">
                  <a:pos x="30" y="124"/>
                </a:cxn>
                <a:cxn ang="0">
                  <a:pos x="38" y="125"/>
                </a:cxn>
                <a:cxn ang="0">
                  <a:pos x="56" y="121"/>
                </a:cxn>
                <a:cxn ang="0">
                  <a:pos x="62" y="110"/>
                </a:cxn>
                <a:cxn ang="0">
                  <a:pos x="61" y="103"/>
                </a:cxn>
                <a:cxn ang="0">
                  <a:pos x="57" y="98"/>
                </a:cxn>
                <a:cxn ang="0">
                  <a:pos x="48" y="93"/>
                </a:cxn>
                <a:cxn ang="0">
                  <a:pos x="34" y="86"/>
                </a:cxn>
                <a:cxn ang="0">
                  <a:pos x="20" y="79"/>
                </a:cxn>
                <a:cxn ang="0">
                  <a:pos x="9" y="70"/>
                </a:cxn>
                <a:cxn ang="0">
                  <a:pos x="2" y="59"/>
                </a:cxn>
                <a:cxn ang="0">
                  <a:pos x="0" y="44"/>
                </a:cxn>
                <a:cxn ang="0">
                  <a:pos x="3" y="26"/>
                </a:cxn>
                <a:cxn ang="0">
                  <a:pos x="14" y="12"/>
                </a:cxn>
                <a:cxn ang="0">
                  <a:pos x="32" y="3"/>
                </a:cxn>
                <a:cxn ang="0">
                  <a:pos x="54" y="0"/>
                </a:cxn>
                <a:cxn ang="0">
                  <a:pos x="64" y="0"/>
                </a:cxn>
                <a:cxn ang="0">
                  <a:pos x="72" y="2"/>
                </a:cxn>
                <a:cxn ang="0">
                  <a:pos x="80" y="4"/>
                </a:cxn>
                <a:cxn ang="0">
                  <a:pos x="87" y="6"/>
                </a:cxn>
                <a:cxn ang="0">
                  <a:pos x="87" y="35"/>
                </a:cxn>
                <a:cxn ang="0">
                  <a:pos x="79" y="31"/>
                </a:cxn>
                <a:cxn ang="0">
                  <a:pos x="71" y="28"/>
                </a:cxn>
                <a:cxn ang="0">
                  <a:pos x="62" y="26"/>
                </a:cxn>
                <a:cxn ang="0">
                  <a:pos x="53" y="25"/>
                </a:cxn>
                <a:cxn ang="0">
                  <a:pos x="38" y="30"/>
                </a:cxn>
                <a:cxn ang="0">
                  <a:pos x="32" y="41"/>
                </a:cxn>
                <a:cxn ang="0">
                  <a:pos x="34" y="48"/>
                </a:cxn>
                <a:cxn ang="0">
                  <a:pos x="38" y="53"/>
                </a:cxn>
                <a:cxn ang="0">
                  <a:pos x="46" y="58"/>
                </a:cxn>
                <a:cxn ang="0">
                  <a:pos x="58" y="63"/>
                </a:cxn>
                <a:cxn ang="0">
                  <a:pos x="72" y="70"/>
                </a:cxn>
                <a:cxn ang="0">
                  <a:pos x="84" y="79"/>
                </a:cxn>
                <a:cxn ang="0">
                  <a:pos x="92" y="91"/>
                </a:cxn>
                <a:cxn ang="0">
                  <a:pos x="95" y="106"/>
                </a:cxn>
              </a:cxnLst>
              <a:rect l="0" t="0" r="r" b="b"/>
              <a:pathLst>
                <a:path w="95" h="151">
                  <a:moveTo>
                    <a:pt x="95" y="106"/>
                  </a:moveTo>
                  <a:cubicBezTo>
                    <a:pt x="95" y="112"/>
                    <a:pt x="93" y="118"/>
                    <a:pt x="91" y="123"/>
                  </a:cubicBezTo>
                  <a:cubicBezTo>
                    <a:pt x="88" y="129"/>
                    <a:pt x="85" y="134"/>
                    <a:pt x="80" y="138"/>
                  </a:cubicBezTo>
                  <a:cubicBezTo>
                    <a:pt x="75" y="142"/>
                    <a:pt x="69" y="145"/>
                    <a:pt x="62" y="147"/>
                  </a:cubicBezTo>
                  <a:cubicBezTo>
                    <a:pt x="55" y="150"/>
                    <a:pt x="47" y="151"/>
                    <a:pt x="37" y="151"/>
                  </a:cubicBezTo>
                  <a:cubicBezTo>
                    <a:pt x="35" y="151"/>
                    <a:pt x="32" y="150"/>
                    <a:pt x="28" y="150"/>
                  </a:cubicBezTo>
                  <a:cubicBezTo>
                    <a:pt x="25" y="150"/>
                    <a:pt x="21" y="149"/>
                    <a:pt x="18" y="148"/>
                  </a:cubicBezTo>
                  <a:cubicBezTo>
                    <a:pt x="15" y="148"/>
                    <a:pt x="11" y="147"/>
                    <a:pt x="8" y="146"/>
                  </a:cubicBezTo>
                  <a:cubicBezTo>
                    <a:pt x="5" y="145"/>
                    <a:pt x="2" y="144"/>
                    <a:pt x="0" y="143"/>
                  </a:cubicBezTo>
                  <a:cubicBezTo>
                    <a:pt x="0" y="112"/>
                    <a:pt x="0" y="112"/>
                    <a:pt x="0" y="112"/>
                  </a:cubicBezTo>
                  <a:cubicBezTo>
                    <a:pt x="3" y="114"/>
                    <a:pt x="6" y="116"/>
                    <a:pt x="9" y="118"/>
                  </a:cubicBezTo>
                  <a:cubicBezTo>
                    <a:pt x="13" y="119"/>
                    <a:pt x="16" y="121"/>
                    <a:pt x="19" y="122"/>
                  </a:cubicBezTo>
                  <a:cubicBezTo>
                    <a:pt x="23" y="123"/>
                    <a:pt x="26" y="124"/>
                    <a:pt x="30" y="124"/>
                  </a:cubicBezTo>
                  <a:cubicBezTo>
                    <a:pt x="33" y="125"/>
                    <a:pt x="36" y="125"/>
                    <a:pt x="38" y="125"/>
                  </a:cubicBezTo>
                  <a:cubicBezTo>
                    <a:pt x="47" y="125"/>
                    <a:pt x="53" y="124"/>
                    <a:pt x="56" y="121"/>
                  </a:cubicBezTo>
                  <a:cubicBezTo>
                    <a:pt x="60" y="118"/>
                    <a:pt x="62" y="115"/>
                    <a:pt x="62" y="110"/>
                  </a:cubicBezTo>
                  <a:cubicBezTo>
                    <a:pt x="62" y="107"/>
                    <a:pt x="61" y="105"/>
                    <a:pt x="61" y="103"/>
                  </a:cubicBezTo>
                  <a:cubicBezTo>
                    <a:pt x="60" y="102"/>
                    <a:pt x="59" y="100"/>
                    <a:pt x="57" y="98"/>
                  </a:cubicBezTo>
                  <a:cubicBezTo>
                    <a:pt x="55" y="96"/>
                    <a:pt x="52" y="95"/>
                    <a:pt x="48" y="93"/>
                  </a:cubicBezTo>
                  <a:cubicBezTo>
                    <a:pt x="45" y="91"/>
                    <a:pt x="40" y="89"/>
                    <a:pt x="34" y="86"/>
                  </a:cubicBezTo>
                  <a:cubicBezTo>
                    <a:pt x="29" y="84"/>
                    <a:pt x="24" y="82"/>
                    <a:pt x="20" y="79"/>
                  </a:cubicBezTo>
                  <a:cubicBezTo>
                    <a:pt x="15" y="77"/>
                    <a:pt x="12" y="74"/>
                    <a:pt x="9" y="70"/>
                  </a:cubicBezTo>
                  <a:cubicBezTo>
                    <a:pt x="6" y="67"/>
                    <a:pt x="4" y="63"/>
                    <a:pt x="2" y="59"/>
                  </a:cubicBezTo>
                  <a:cubicBezTo>
                    <a:pt x="0" y="55"/>
                    <a:pt x="0" y="50"/>
                    <a:pt x="0" y="44"/>
                  </a:cubicBezTo>
                  <a:cubicBezTo>
                    <a:pt x="0" y="37"/>
                    <a:pt x="1" y="32"/>
                    <a:pt x="3" y="26"/>
                  </a:cubicBezTo>
                  <a:cubicBezTo>
                    <a:pt x="6" y="21"/>
                    <a:pt x="10" y="16"/>
                    <a:pt x="14" y="12"/>
                  </a:cubicBezTo>
                  <a:cubicBezTo>
                    <a:pt x="19" y="9"/>
                    <a:pt x="25" y="5"/>
                    <a:pt x="32" y="3"/>
                  </a:cubicBezTo>
                  <a:cubicBezTo>
                    <a:pt x="38" y="1"/>
                    <a:pt x="46" y="0"/>
                    <a:pt x="54" y="0"/>
                  </a:cubicBezTo>
                  <a:cubicBezTo>
                    <a:pt x="57" y="0"/>
                    <a:pt x="61" y="0"/>
                    <a:pt x="64" y="0"/>
                  </a:cubicBezTo>
                  <a:cubicBezTo>
                    <a:pt x="67" y="1"/>
                    <a:pt x="70" y="1"/>
                    <a:pt x="72" y="2"/>
                  </a:cubicBezTo>
                  <a:cubicBezTo>
                    <a:pt x="75" y="2"/>
                    <a:pt x="78" y="3"/>
                    <a:pt x="80" y="4"/>
                  </a:cubicBezTo>
                  <a:cubicBezTo>
                    <a:pt x="83" y="4"/>
                    <a:pt x="85" y="5"/>
                    <a:pt x="87" y="6"/>
                  </a:cubicBezTo>
                  <a:cubicBezTo>
                    <a:pt x="87" y="35"/>
                    <a:pt x="87" y="35"/>
                    <a:pt x="87" y="35"/>
                  </a:cubicBezTo>
                  <a:cubicBezTo>
                    <a:pt x="85" y="34"/>
                    <a:pt x="82" y="32"/>
                    <a:pt x="79" y="31"/>
                  </a:cubicBezTo>
                  <a:cubicBezTo>
                    <a:pt x="77" y="30"/>
                    <a:pt x="74" y="29"/>
                    <a:pt x="71" y="28"/>
                  </a:cubicBezTo>
                  <a:cubicBezTo>
                    <a:pt x="68" y="27"/>
                    <a:pt x="65" y="26"/>
                    <a:pt x="62" y="26"/>
                  </a:cubicBezTo>
                  <a:cubicBezTo>
                    <a:pt x="59" y="26"/>
                    <a:pt x="56" y="25"/>
                    <a:pt x="53" y="25"/>
                  </a:cubicBezTo>
                  <a:cubicBezTo>
                    <a:pt x="47" y="25"/>
                    <a:pt x="42" y="27"/>
                    <a:pt x="38" y="30"/>
                  </a:cubicBezTo>
                  <a:cubicBezTo>
                    <a:pt x="34" y="33"/>
                    <a:pt x="32" y="36"/>
                    <a:pt x="32" y="41"/>
                  </a:cubicBezTo>
                  <a:cubicBezTo>
                    <a:pt x="32" y="44"/>
                    <a:pt x="33" y="46"/>
                    <a:pt x="34" y="48"/>
                  </a:cubicBezTo>
                  <a:cubicBezTo>
                    <a:pt x="34" y="50"/>
                    <a:pt x="36" y="52"/>
                    <a:pt x="38" y="53"/>
                  </a:cubicBezTo>
                  <a:cubicBezTo>
                    <a:pt x="40" y="55"/>
                    <a:pt x="42" y="57"/>
                    <a:pt x="46" y="58"/>
                  </a:cubicBezTo>
                  <a:cubicBezTo>
                    <a:pt x="49" y="60"/>
                    <a:pt x="53" y="62"/>
                    <a:pt x="58" y="63"/>
                  </a:cubicBezTo>
                  <a:cubicBezTo>
                    <a:pt x="63" y="66"/>
                    <a:pt x="68" y="68"/>
                    <a:pt x="72" y="70"/>
                  </a:cubicBezTo>
                  <a:cubicBezTo>
                    <a:pt x="77" y="73"/>
                    <a:pt x="81" y="76"/>
                    <a:pt x="84" y="79"/>
                  </a:cubicBezTo>
                  <a:cubicBezTo>
                    <a:pt x="87" y="83"/>
                    <a:pt x="90" y="86"/>
                    <a:pt x="92" y="91"/>
                  </a:cubicBezTo>
                  <a:cubicBezTo>
                    <a:pt x="94" y="95"/>
                    <a:pt x="95" y="100"/>
                    <a:pt x="95"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35" name="Group 34">
            <a:extLst>
              <a:ext uri="{FF2B5EF4-FFF2-40B4-BE49-F238E27FC236}">
                <a16:creationId xmlns:a16="http://schemas.microsoft.com/office/drawing/2014/main" id="{E5ACA17E-178F-4907-A3C0-290FE920EA5E}"/>
              </a:ext>
            </a:extLst>
          </p:cNvPr>
          <p:cNvGrpSpPr/>
          <p:nvPr/>
        </p:nvGrpSpPr>
        <p:grpSpPr bwMode="black">
          <a:xfrm>
            <a:off x="6875227" y="4060177"/>
            <a:ext cx="1382351" cy="190018"/>
            <a:chOff x="3403273" y="5616873"/>
            <a:chExt cx="1088404" cy="154797"/>
          </a:xfrm>
          <a:solidFill>
            <a:srgbClr val="FFFFFF"/>
          </a:solidFill>
          <a:effectLst/>
        </p:grpSpPr>
        <p:sp>
          <p:nvSpPr>
            <p:cNvPr id="36" name="Freeform 36">
              <a:extLst>
                <a:ext uri="{FF2B5EF4-FFF2-40B4-BE49-F238E27FC236}">
                  <a16:creationId xmlns:a16="http://schemas.microsoft.com/office/drawing/2014/main" id="{BBDB4302-ADFD-4E4B-827F-123BD25D1DA8}"/>
                </a:ext>
              </a:extLst>
            </p:cNvPr>
            <p:cNvSpPr>
              <a:spLocks/>
            </p:cNvSpPr>
            <p:nvPr/>
          </p:nvSpPr>
          <p:spPr bwMode="black">
            <a:xfrm>
              <a:off x="3403273" y="5626227"/>
              <a:ext cx="106215" cy="143331"/>
            </a:xfrm>
            <a:custGeom>
              <a:avLst/>
              <a:gdLst/>
              <a:ahLst/>
              <a:cxnLst>
                <a:cxn ang="0">
                  <a:pos x="215" y="66"/>
                </a:cxn>
                <a:cxn ang="0">
                  <a:pos x="215" y="475"/>
                </a:cxn>
                <a:cxn ang="0">
                  <a:pos x="134" y="475"/>
                </a:cxn>
                <a:cxn ang="0">
                  <a:pos x="134" y="66"/>
                </a:cxn>
                <a:cxn ang="0">
                  <a:pos x="0" y="66"/>
                </a:cxn>
                <a:cxn ang="0">
                  <a:pos x="0" y="0"/>
                </a:cxn>
                <a:cxn ang="0">
                  <a:pos x="352" y="0"/>
                </a:cxn>
                <a:cxn ang="0">
                  <a:pos x="352" y="66"/>
                </a:cxn>
                <a:cxn ang="0">
                  <a:pos x="215" y="66"/>
                </a:cxn>
              </a:cxnLst>
              <a:rect l="0" t="0" r="r" b="b"/>
              <a:pathLst>
                <a:path w="352" h="475">
                  <a:moveTo>
                    <a:pt x="215" y="66"/>
                  </a:moveTo>
                  <a:lnTo>
                    <a:pt x="215" y="475"/>
                  </a:lnTo>
                  <a:lnTo>
                    <a:pt x="134" y="475"/>
                  </a:lnTo>
                  <a:lnTo>
                    <a:pt x="134" y="66"/>
                  </a:lnTo>
                  <a:lnTo>
                    <a:pt x="0" y="66"/>
                  </a:lnTo>
                  <a:lnTo>
                    <a:pt x="0" y="0"/>
                  </a:lnTo>
                  <a:lnTo>
                    <a:pt x="352" y="0"/>
                  </a:lnTo>
                  <a:lnTo>
                    <a:pt x="352" y="66"/>
                  </a:lnTo>
                  <a:lnTo>
                    <a:pt x="215" y="66"/>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7" name="Freeform 37">
              <a:extLst>
                <a:ext uri="{FF2B5EF4-FFF2-40B4-BE49-F238E27FC236}">
                  <a16:creationId xmlns:a16="http://schemas.microsoft.com/office/drawing/2014/main" id="{29C7D5B5-7A37-4B20-B8AB-CBD84C0739F4}"/>
                </a:ext>
              </a:extLst>
            </p:cNvPr>
            <p:cNvSpPr>
              <a:spLocks noEditPoints="1"/>
            </p:cNvSpPr>
            <p:nvPr/>
          </p:nvSpPr>
          <p:spPr bwMode="black">
            <a:xfrm>
              <a:off x="3488064" y="5664851"/>
              <a:ext cx="93240" cy="106819"/>
            </a:xfrm>
            <a:custGeom>
              <a:avLst/>
              <a:gdLst/>
              <a:ahLst/>
              <a:cxnLst>
                <a:cxn ang="0">
                  <a:pos x="33" y="85"/>
                </a:cxn>
                <a:cxn ang="0">
                  <a:pos x="45" y="114"/>
                </a:cxn>
                <a:cxn ang="0">
                  <a:pos x="76" y="125"/>
                </a:cxn>
                <a:cxn ang="0">
                  <a:pos x="100" y="121"/>
                </a:cxn>
                <a:cxn ang="0">
                  <a:pos x="119" y="111"/>
                </a:cxn>
                <a:cxn ang="0">
                  <a:pos x="119" y="138"/>
                </a:cxn>
                <a:cxn ang="0">
                  <a:pos x="112" y="142"/>
                </a:cxn>
                <a:cxn ang="0">
                  <a:pos x="100" y="146"/>
                </a:cxn>
                <a:cxn ang="0">
                  <a:pos x="86" y="149"/>
                </a:cxn>
                <a:cxn ang="0">
                  <a:pos x="68" y="150"/>
                </a:cxn>
                <a:cxn ang="0">
                  <a:pos x="40" y="146"/>
                </a:cxn>
                <a:cxn ang="0">
                  <a:pos x="18" y="131"/>
                </a:cxn>
                <a:cxn ang="0">
                  <a:pos x="4" y="108"/>
                </a:cxn>
                <a:cxn ang="0">
                  <a:pos x="0" y="76"/>
                </a:cxn>
                <a:cxn ang="0">
                  <a:pos x="6" y="42"/>
                </a:cxn>
                <a:cxn ang="0">
                  <a:pos x="22" y="18"/>
                </a:cxn>
                <a:cxn ang="0">
                  <a:pos x="44" y="4"/>
                </a:cxn>
                <a:cxn ang="0">
                  <a:pos x="68" y="0"/>
                </a:cxn>
                <a:cxn ang="0">
                  <a:pos x="96" y="5"/>
                </a:cxn>
                <a:cxn ang="0">
                  <a:pos x="115" y="19"/>
                </a:cxn>
                <a:cxn ang="0">
                  <a:pos x="127" y="41"/>
                </a:cxn>
                <a:cxn ang="0">
                  <a:pos x="131" y="68"/>
                </a:cxn>
                <a:cxn ang="0">
                  <a:pos x="131" y="85"/>
                </a:cxn>
                <a:cxn ang="0">
                  <a:pos x="33" y="85"/>
                </a:cxn>
                <a:cxn ang="0">
                  <a:pos x="97" y="46"/>
                </a:cxn>
                <a:cxn ang="0">
                  <a:pos x="91" y="35"/>
                </a:cxn>
                <a:cxn ang="0">
                  <a:pos x="82" y="28"/>
                </a:cxn>
                <a:cxn ang="0">
                  <a:pos x="68" y="25"/>
                </a:cxn>
                <a:cxn ang="0">
                  <a:pos x="56" y="28"/>
                </a:cxn>
                <a:cxn ang="0">
                  <a:pos x="45" y="35"/>
                </a:cxn>
                <a:cxn ang="0">
                  <a:pos x="37" y="46"/>
                </a:cxn>
                <a:cxn ang="0">
                  <a:pos x="33" y="60"/>
                </a:cxn>
                <a:cxn ang="0">
                  <a:pos x="99" y="60"/>
                </a:cxn>
                <a:cxn ang="0">
                  <a:pos x="97" y="46"/>
                </a:cxn>
              </a:cxnLst>
              <a:rect l="0" t="0" r="r" b="b"/>
              <a:pathLst>
                <a:path w="131" h="150">
                  <a:moveTo>
                    <a:pt x="33" y="85"/>
                  </a:moveTo>
                  <a:cubicBezTo>
                    <a:pt x="34" y="98"/>
                    <a:pt x="38" y="108"/>
                    <a:pt x="45" y="114"/>
                  </a:cubicBezTo>
                  <a:cubicBezTo>
                    <a:pt x="52" y="121"/>
                    <a:pt x="63" y="125"/>
                    <a:pt x="76" y="125"/>
                  </a:cubicBezTo>
                  <a:cubicBezTo>
                    <a:pt x="84" y="125"/>
                    <a:pt x="92" y="123"/>
                    <a:pt x="100" y="121"/>
                  </a:cubicBezTo>
                  <a:cubicBezTo>
                    <a:pt x="107" y="118"/>
                    <a:pt x="114" y="115"/>
                    <a:pt x="119" y="111"/>
                  </a:cubicBezTo>
                  <a:cubicBezTo>
                    <a:pt x="119" y="138"/>
                    <a:pt x="119" y="138"/>
                    <a:pt x="119" y="138"/>
                  </a:cubicBezTo>
                  <a:cubicBezTo>
                    <a:pt x="117" y="140"/>
                    <a:pt x="115" y="141"/>
                    <a:pt x="112" y="142"/>
                  </a:cubicBezTo>
                  <a:cubicBezTo>
                    <a:pt x="109" y="144"/>
                    <a:pt x="105" y="145"/>
                    <a:pt x="100" y="146"/>
                  </a:cubicBezTo>
                  <a:cubicBezTo>
                    <a:pt x="96" y="147"/>
                    <a:pt x="91" y="148"/>
                    <a:pt x="86" y="149"/>
                  </a:cubicBezTo>
                  <a:cubicBezTo>
                    <a:pt x="80" y="150"/>
                    <a:pt x="75" y="150"/>
                    <a:pt x="68" y="150"/>
                  </a:cubicBezTo>
                  <a:cubicBezTo>
                    <a:pt x="58" y="150"/>
                    <a:pt x="48" y="149"/>
                    <a:pt x="40" y="146"/>
                  </a:cubicBezTo>
                  <a:cubicBezTo>
                    <a:pt x="31" y="142"/>
                    <a:pt x="24" y="138"/>
                    <a:pt x="18" y="131"/>
                  </a:cubicBezTo>
                  <a:cubicBezTo>
                    <a:pt x="12" y="125"/>
                    <a:pt x="8" y="117"/>
                    <a:pt x="4" y="108"/>
                  </a:cubicBezTo>
                  <a:cubicBezTo>
                    <a:pt x="1" y="99"/>
                    <a:pt x="0" y="88"/>
                    <a:pt x="0" y="76"/>
                  </a:cubicBezTo>
                  <a:cubicBezTo>
                    <a:pt x="0" y="63"/>
                    <a:pt x="2" y="52"/>
                    <a:pt x="6" y="42"/>
                  </a:cubicBezTo>
                  <a:cubicBezTo>
                    <a:pt x="10" y="33"/>
                    <a:pt x="15" y="25"/>
                    <a:pt x="22" y="18"/>
                  </a:cubicBezTo>
                  <a:cubicBezTo>
                    <a:pt x="28" y="12"/>
                    <a:pt x="36" y="7"/>
                    <a:pt x="44" y="4"/>
                  </a:cubicBezTo>
                  <a:cubicBezTo>
                    <a:pt x="52" y="1"/>
                    <a:pt x="60" y="0"/>
                    <a:pt x="68" y="0"/>
                  </a:cubicBezTo>
                  <a:cubicBezTo>
                    <a:pt x="79" y="0"/>
                    <a:pt x="88" y="1"/>
                    <a:pt x="96" y="5"/>
                  </a:cubicBezTo>
                  <a:cubicBezTo>
                    <a:pt x="103" y="8"/>
                    <a:pt x="110" y="13"/>
                    <a:pt x="115" y="19"/>
                  </a:cubicBezTo>
                  <a:cubicBezTo>
                    <a:pt x="120" y="25"/>
                    <a:pt x="124" y="32"/>
                    <a:pt x="127" y="41"/>
                  </a:cubicBezTo>
                  <a:cubicBezTo>
                    <a:pt x="130" y="49"/>
                    <a:pt x="131" y="58"/>
                    <a:pt x="131" y="68"/>
                  </a:cubicBezTo>
                  <a:cubicBezTo>
                    <a:pt x="131" y="85"/>
                    <a:pt x="131" y="85"/>
                    <a:pt x="131" y="85"/>
                  </a:cubicBezTo>
                  <a:lnTo>
                    <a:pt x="33" y="85"/>
                  </a:lnTo>
                  <a:close/>
                  <a:moveTo>
                    <a:pt x="97" y="46"/>
                  </a:moveTo>
                  <a:cubicBezTo>
                    <a:pt x="96" y="42"/>
                    <a:pt x="94" y="38"/>
                    <a:pt x="91" y="35"/>
                  </a:cubicBezTo>
                  <a:cubicBezTo>
                    <a:pt x="89" y="32"/>
                    <a:pt x="86" y="29"/>
                    <a:pt x="82" y="28"/>
                  </a:cubicBezTo>
                  <a:cubicBezTo>
                    <a:pt x="78" y="26"/>
                    <a:pt x="73" y="25"/>
                    <a:pt x="68" y="25"/>
                  </a:cubicBezTo>
                  <a:cubicBezTo>
                    <a:pt x="64" y="25"/>
                    <a:pt x="60" y="26"/>
                    <a:pt x="56" y="28"/>
                  </a:cubicBezTo>
                  <a:cubicBezTo>
                    <a:pt x="52" y="29"/>
                    <a:pt x="48" y="32"/>
                    <a:pt x="45" y="35"/>
                  </a:cubicBezTo>
                  <a:cubicBezTo>
                    <a:pt x="42" y="38"/>
                    <a:pt x="39" y="42"/>
                    <a:pt x="37" y="46"/>
                  </a:cubicBezTo>
                  <a:cubicBezTo>
                    <a:pt x="35"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8" name="Freeform 38">
              <a:extLst>
                <a:ext uri="{FF2B5EF4-FFF2-40B4-BE49-F238E27FC236}">
                  <a16:creationId xmlns:a16="http://schemas.microsoft.com/office/drawing/2014/main" id="{A5DE6007-4A92-4BA5-8387-20DF084FD899}"/>
                </a:ext>
              </a:extLst>
            </p:cNvPr>
            <p:cNvSpPr>
              <a:spLocks/>
            </p:cNvSpPr>
            <p:nvPr/>
          </p:nvSpPr>
          <p:spPr bwMode="black">
            <a:xfrm>
              <a:off x="3599107" y="5665455"/>
              <a:ext cx="59444" cy="104103"/>
            </a:xfrm>
            <a:custGeom>
              <a:avLst/>
              <a:gdLst/>
              <a:ahLst/>
              <a:cxnLst>
                <a:cxn ang="0">
                  <a:pos x="79" y="32"/>
                </a:cxn>
                <a:cxn ang="0">
                  <a:pos x="74" y="30"/>
                </a:cxn>
                <a:cxn ang="0">
                  <a:pos x="69" y="29"/>
                </a:cxn>
                <a:cxn ang="0">
                  <a:pos x="64" y="29"/>
                </a:cxn>
                <a:cxn ang="0">
                  <a:pos x="51" y="32"/>
                </a:cxn>
                <a:cxn ang="0">
                  <a:pos x="41" y="40"/>
                </a:cxn>
                <a:cxn ang="0">
                  <a:pos x="35" y="54"/>
                </a:cxn>
                <a:cxn ang="0">
                  <a:pos x="32" y="72"/>
                </a:cxn>
                <a:cxn ang="0">
                  <a:pos x="32" y="146"/>
                </a:cxn>
                <a:cxn ang="0">
                  <a:pos x="0" y="146"/>
                </a:cxn>
                <a:cxn ang="0">
                  <a:pos x="0" y="2"/>
                </a:cxn>
                <a:cxn ang="0">
                  <a:pos x="32" y="2"/>
                </a:cxn>
                <a:cxn ang="0">
                  <a:pos x="32" y="30"/>
                </a:cxn>
                <a:cxn ang="0">
                  <a:pos x="33" y="30"/>
                </a:cxn>
                <a:cxn ang="0">
                  <a:pos x="39" y="16"/>
                </a:cxn>
                <a:cxn ang="0">
                  <a:pos x="48" y="7"/>
                </a:cxn>
                <a:cxn ang="0">
                  <a:pos x="59" y="1"/>
                </a:cxn>
                <a:cxn ang="0">
                  <a:pos x="70" y="0"/>
                </a:cxn>
                <a:cxn ang="0">
                  <a:pos x="77" y="0"/>
                </a:cxn>
                <a:cxn ang="0">
                  <a:pos x="83" y="2"/>
                </a:cxn>
                <a:cxn ang="0">
                  <a:pos x="83" y="34"/>
                </a:cxn>
                <a:cxn ang="0">
                  <a:pos x="79" y="32"/>
                </a:cxn>
              </a:cxnLst>
              <a:rect l="0" t="0" r="r" b="b"/>
              <a:pathLst>
                <a:path w="83" h="146">
                  <a:moveTo>
                    <a:pt x="79" y="32"/>
                  </a:moveTo>
                  <a:cubicBezTo>
                    <a:pt x="78" y="31"/>
                    <a:pt x="76" y="31"/>
                    <a:pt x="74" y="30"/>
                  </a:cubicBezTo>
                  <a:cubicBezTo>
                    <a:pt x="73" y="30"/>
                    <a:pt x="71" y="30"/>
                    <a:pt x="69" y="29"/>
                  </a:cubicBezTo>
                  <a:cubicBezTo>
                    <a:pt x="67" y="29"/>
                    <a:pt x="66" y="29"/>
                    <a:pt x="64" y="29"/>
                  </a:cubicBezTo>
                  <a:cubicBezTo>
                    <a:pt x="59" y="29"/>
                    <a:pt x="55" y="30"/>
                    <a:pt x="51" y="32"/>
                  </a:cubicBezTo>
                  <a:cubicBezTo>
                    <a:pt x="48" y="34"/>
                    <a:pt x="44" y="37"/>
                    <a:pt x="41" y="40"/>
                  </a:cubicBezTo>
                  <a:cubicBezTo>
                    <a:pt x="39" y="44"/>
                    <a:pt x="36" y="49"/>
                    <a:pt x="35" y="54"/>
                  </a:cubicBezTo>
                  <a:cubicBezTo>
                    <a:pt x="33" y="59"/>
                    <a:pt x="32" y="66"/>
                    <a:pt x="32" y="72"/>
                  </a:cubicBezTo>
                  <a:cubicBezTo>
                    <a:pt x="32" y="146"/>
                    <a:pt x="32" y="146"/>
                    <a:pt x="32" y="146"/>
                  </a:cubicBezTo>
                  <a:cubicBezTo>
                    <a:pt x="0" y="146"/>
                    <a:pt x="0" y="146"/>
                    <a:pt x="0" y="146"/>
                  </a:cubicBezTo>
                  <a:cubicBezTo>
                    <a:pt x="0" y="2"/>
                    <a:pt x="0" y="2"/>
                    <a:pt x="0" y="2"/>
                  </a:cubicBezTo>
                  <a:cubicBezTo>
                    <a:pt x="32" y="2"/>
                    <a:pt x="32" y="2"/>
                    <a:pt x="32" y="2"/>
                  </a:cubicBezTo>
                  <a:cubicBezTo>
                    <a:pt x="32" y="30"/>
                    <a:pt x="32" y="30"/>
                    <a:pt x="32" y="30"/>
                  </a:cubicBezTo>
                  <a:cubicBezTo>
                    <a:pt x="33" y="30"/>
                    <a:pt x="33" y="30"/>
                    <a:pt x="33" y="30"/>
                  </a:cubicBezTo>
                  <a:cubicBezTo>
                    <a:pt x="35" y="25"/>
                    <a:pt x="37" y="20"/>
                    <a:pt x="39" y="16"/>
                  </a:cubicBezTo>
                  <a:cubicBezTo>
                    <a:pt x="42" y="12"/>
                    <a:pt x="45" y="9"/>
                    <a:pt x="48" y="7"/>
                  </a:cubicBezTo>
                  <a:cubicBezTo>
                    <a:pt x="52" y="4"/>
                    <a:pt x="55" y="3"/>
                    <a:pt x="59" y="1"/>
                  </a:cubicBezTo>
                  <a:cubicBezTo>
                    <a:pt x="62" y="0"/>
                    <a:pt x="66" y="0"/>
                    <a:pt x="70" y="0"/>
                  </a:cubicBezTo>
                  <a:cubicBezTo>
                    <a:pt x="72" y="0"/>
                    <a:pt x="74" y="0"/>
                    <a:pt x="77" y="0"/>
                  </a:cubicBezTo>
                  <a:cubicBezTo>
                    <a:pt x="79" y="0"/>
                    <a:pt x="81" y="1"/>
                    <a:pt x="83" y="2"/>
                  </a:cubicBezTo>
                  <a:cubicBezTo>
                    <a:pt x="83" y="34"/>
                    <a:pt x="83" y="34"/>
                    <a:pt x="83" y="34"/>
                  </a:cubicBezTo>
                  <a:cubicBezTo>
                    <a:pt x="82" y="33"/>
                    <a:pt x="81" y="32"/>
                    <a:pt x="79"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39" name="Freeform 39">
              <a:extLst>
                <a:ext uri="{FF2B5EF4-FFF2-40B4-BE49-F238E27FC236}">
                  <a16:creationId xmlns:a16="http://schemas.microsoft.com/office/drawing/2014/main" id="{E18F7210-BB98-43B9-B338-928B42630F5B}"/>
                </a:ext>
              </a:extLst>
            </p:cNvPr>
            <p:cNvSpPr>
              <a:spLocks noEditPoints="1"/>
            </p:cNvSpPr>
            <p:nvPr/>
          </p:nvSpPr>
          <p:spPr bwMode="black">
            <a:xfrm>
              <a:off x="3668509" y="5616873"/>
              <a:ext cx="28364" cy="152685"/>
            </a:xfrm>
            <a:custGeom>
              <a:avLst/>
              <a:gdLst/>
              <a:ahLst/>
              <a:cxnLst>
                <a:cxn ang="0">
                  <a:pos x="40" y="19"/>
                </a:cxn>
                <a:cxn ang="0">
                  <a:pos x="38" y="27"/>
                </a:cxn>
                <a:cxn ang="0">
                  <a:pos x="34" y="32"/>
                </a:cxn>
                <a:cxn ang="0">
                  <a:pos x="28" y="36"/>
                </a:cxn>
                <a:cxn ang="0">
                  <a:pos x="20" y="38"/>
                </a:cxn>
                <a:cxn ang="0">
                  <a:pos x="12" y="36"/>
                </a:cxn>
                <a:cxn ang="0">
                  <a:pos x="6" y="32"/>
                </a:cxn>
                <a:cxn ang="0">
                  <a:pos x="1" y="27"/>
                </a:cxn>
                <a:cxn ang="0">
                  <a:pos x="0" y="19"/>
                </a:cxn>
                <a:cxn ang="0">
                  <a:pos x="2" y="12"/>
                </a:cxn>
                <a:cxn ang="0">
                  <a:pos x="6" y="6"/>
                </a:cxn>
                <a:cxn ang="0">
                  <a:pos x="12" y="2"/>
                </a:cxn>
                <a:cxn ang="0">
                  <a:pos x="20" y="0"/>
                </a:cxn>
                <a:cxn ang="0">
                  <a:pos x="28" y="2"/>
                </a:cxn>
                <a:cxn ang="0">
                  <a:pos x="34" y="6"/>
                </a:cxn>
                <a:cxn ang="0">
                  <a:pos x="38" y="12"/>
                </a:cxn>
                <a:cxn ang="0">
                  <a:pos x="40" y="19"/>
                </a:cxn>
                <a:cxn ang="0">
                  <a:pos x="3" y="214"/>
                </a:cxn>
                <a:cxn ang="0">
                  <a:pos x="3" y="70"/>
                </a:cxn>
                <a:cxn ang="0">
                  <a:pos x="36" y="70"/>
                </a:cxn>
                <a:cxn ang="0">
                  <a:pos x="36" y="214"/>
                </a:cxn>
                <a:cxn ang="0">
                  <a:pos x="3" y="214"/>
                </a:cxn>
              </a:cxnLst>
              <a:rect l="0" t="0" r="r" b="b"/>
              <a:pathLst>
                <a:path w="40" h="214">
                  <a:moveTo>
                    <a:pt x="40" y="19"/>
                  </a:moveTo>
                  <a:cubicBezTo>
                    <a:pt x="40" y="22"/>
                    <a:pt x="39" y="24"/>
                    <a:pt x="38" y="27"/>
                  </a:cubicBezTo>
                  <a:cubicBezTo>
                    <a:pt x="37" y="29"/>
                    <a:pt x="36" y="31"/>
                    <a:pt x="34" y="32"/>
                  </a:cubicBezTo>
                  <a:cubicBezTo>
                    <a:pt x="32" y="34"/>
                    <a:pt x="30" y="35"/>
                    <a:pt x="28" y="36"/>
                  </a:cubicBezTo>
                  <a:cubicBezTo>
                    <a:pt x="25" y="37"/>
                    <a:pt x="23" y="38"/>
                    <a:pt x="20" y="38"/>
                  </a:cubicBezTo>
                  <a:cubicBezTo>
                    <a:pt x="17" y="38"/>
                    <a:pt x="14" y="37"/>
                    <a:pt x="12" y="36"/>
                  </a:cubicBezTo>
                  <a:cubicBezTo>
                    <a:pt x="9" y="35"/>
                    <a:pt x="7" y="34"/>
                    <a:pt x="6" y="32"/>
                  </a:cubicBezTo>
                  <a:cubicBezTo>
                    <a:pt x="4" y="31"/>
                    <a:pt x="2" y="29"/>
                    <a:pt x="1" y="27"/>
                  </a:cubicBezTo>
                  <a:cubicBezTo>
                    <a:pt x="0" y="24"/>
                    <a:pt x="0" y="22"/>
                    <a:pt x="0" y="19"/>
                  </a:cubicBezTo>
                  <a:cubicBezTo>
                    <a:pt x="0" y="17"/>
                    <a:pt x="0" y="14"/>
                    <a:pt x="2" y="12"/>
                  </a:cubicBezTo>
                  <a:cubicBezTo>
                    <a:pt x="3" y="9"/>
                    <a:pt x="4" y="7"/>
                    <a:pt x="6" y="6"/>
                  </a:cubicBezTo>
                  <a:cubicBezTo>
                    <a:pt x="8" y="4"/>
                    <a:pt x="10" y="3"/>
                    <a:pt x="12" y="2"/>
                  </a:cubicBezTo>
                  <a:cubicBezTo>
                    <a:pt x="14" y="1"/>
                    <a:pt x="17" y="0"/>
                    <a:pt x="20" y="0"/>
                  </a:cubicBezTo>
                  <a:cubicBezTo>
                    <a:pt x="23" y="0"/>
                    <a:pt x="25" y="1"/>
                    <a:pt x="28" y="2"/>
                  </a:cubicBezTo>
                  <a:cubicBezTo>
                    <a:pt x="30" y="3"/>
                    <a:pt x="32" y="4"/>
                    <a:pt x="34" y="6"/>
                  </a:cubicBezTo>
                  <a:cubicBezTo>
                    <a:pt x="36" y="7"/>
                    <a:pt x="37" y="9"/>
                    <a:pt x="38" y="12"/>
                  </a:cubicBezTo>
                  <a:cubicBezTo>
                    <a:pt x="39" y="14"/>
                    <a:pt x="40" y="17"/>
                    <a:pt x="40" y="19"/>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0" name="Freeform 40">
              <a:extLst>
                <a:ext uri="{FF2B5EF4-FFF2-40B4-BE49-F238E27FC236}">
                  <a16:creationId xmlns:a16="http://schemas.microsoft.com/office/drawing/2014/main" id="{166F1CA5-2003-47B3-9CBF-2927E315C1B0}"/>
                </a:ext>
              </a:extLst>
            </p:cNvPr>
            <p:cNvSpPr>
              <a:spLocks/>
            </p:cNvSpPr>
            <p:nvPr/>
          </p:nvSpPr>
          <p:spPr bwMode="black">
            <a:xfrm>
              <a:off x="3721013" y="5664851"/>
              <a:ext cx="152684" cy="104707"/>
            </a:xfrm>
            <a:custGeom>
              <a:avLst/>
              <a:gdLst/>
              <a:ahLst/>
              <a:cxnLst>
                <a:cxn ang="0">
                  <a:pos x="182" y="147"/>
                </a:cxn>
                <a:cxn ang="0">
                  <a:pos x="182" y="66"/>
                </a:cxn>
                <a:cxn ang="0">
                  <a:pos x="180" y="46"/>
                </a:cxn>
                <a:cxn ang="0">
                  <a:pos x="174" y="34"/>
                </a:cxn>
                <a:cxn ang="0">
                  <a:pos x="165" y="28"/>
                </a:cxn>
                <a:cxn ang="0">
                  <a:pos x="153" y="26"/>
                </a:cxn>
                <a:cxn ang="0">
                  <a:pos x="141" y="29"/>
                </a:cxn>
                <a:cxn ang="0">
                  <a:pos x="131" y="38"/>
                </a:cxn>
                <a:cxn ang="0">
                  <a:pos x="125" y="51"/>
                </a:cxn>
                <a:cxn ang="0">
                  <a:pos x="123" y="66"/>
                </a:cxn>
                <a:cxn ang="0">
                  <a:pos x="123" y="147"/>
                </a:cxn>
                <a:cxn ang="0">
                  <a:pos x="91" y="147"/>
                </a:cxn>
                <a:cxn ang="0">
                  <a:pos x="91" y="63"/>
                </a:cxn>
                <a:cxn ang="0">
                  <a:pos x="89" y="46"/>
                </a:cxn>
                <a:cxn ang="0">
                  <a:pos x="83" y="34"/>
                </a:cxn>
                <a:cxn ang="0">
                  <a:pos x="74" y="28"/>
                </a:cxn>
                <a:cxn ang="0">
                  <a:pos x="62" y="26"/>
                </a:cxn>
                <a:cxn ang="0">
                  <a:pos x="50" y="29"/>
                </a:cxn>
                <a:cxn ang="0">
                  <a:pos x="41" y="37"/>
                </a:cxn>
                <a:cxn ang="0">
                  <a:pos x="34" y="50"/>
                </a:cxn>
                <a:cxn ang="0">
                  <a:pos x="32" y="66"/>
                </a:cxn>
                <a:cxn ang="0">
                  <a:pos x="32" y="147"/>
                </a:cxn>
                <a:cxn ang="0">
                  <a:pos x="0" y="147"/>
                </a:cxn>
                <a:cxn ang="0">
                  <a:pos x="0" y="3"/>
                </a:cxn>
                <a:cxn ang="0">
                  <a:pos x="32" y="3"/>
                </a:cxn>
                <a:cxn ang="0">
                  <a:pos x="32" y="25"/>
                </a:cxn>
                <a:cxn ang="0">
                  <a:pos x="33" y="25"/>
                </a:cxn>
                <a:cxn ang="0">
                  <a:pos x="52" y="6"/>
                </a:cxn>
                <a:cxn ang="0">
                  <a:pos x="78" y="0"/>
                </a:cxn>
                <a:cxn ang="0">
                  <a:pos x="92" y="2"/>
                </a:cxn>
                <a:cxn ang="0">
                  <a:pos x="104" y="7"/>
                </a:cxn>
                <a:cxn ang="0">
                  <a:pos x="113" y="16"/>
                </a:cxn>
                <a:cxn ang="0">
                  <a:pos x="119" y="28"/>
                </a:cxn>
                <a:cxn ang="0">
                  <a:pos x="140" y="6"/>
                </a:cxn>
                <a:cxn ang="0">
                  <a:pos x="167" y="0"/>
                </a:cxn>
                <a:cxn ang="0">
                  <a:pos x="202" y="14"/>
                </a:cxn>
                <a:cxn ang="0">
                  <a:pos x="214" y="58"/>
                </a:cxn>
                <a:cxn ang="0">
                  <a:pos x="214" y="147"/>
                </a:cxn>
                <a:cxn ang="0">
                  <a:pos x="182" y="147"/>
                </a:cxn>
              </a:cxnLst>
              <a:rect l="0" t="0" r="r" b="b"/>
              <a:pathLst>
                <a:path w="214" h="147">
                  <a:moveTo>
                    <a:pt x="182" y="147"/>
                  </a:moveTo>
                  <a:cubicBezTo>
                    <a:pt x="182" y="66"/>
                    <a:pt x="182" y="66"/>
                    <a:pt x="182" y="66"/>
                  </a:cubicBezTo>
                  <a:cubicBezTo>
                    <a:pt x="182" y="58"/>
                    <a:pt x="181" y="51"/>
                    <a:pt x="180" y="46"/>
                  </a:cubicBezTo>
                  <a:cubicBezTo>
                    <a:pt x="178" y="41"/>
                    <a:pt x="177" y="37"/>
                    <a:pt x="174" y="34"/>
                  </a:cubicBezTo>
                  <a:cubicBezTo>
                    <a:pt x="172" y="31"/>
                    <a:pt x="169" y="29"/>
                    <a:pt x="165" y="28"/>
                  </a:cubicBezTo>
                  <a:cubicBezTo>
                    <a:pt x="162" y="27"/>
                    <a:pt x="158" y="26"/>
                    <a:pt x="153" y="26"/>
                  </a:cubicBezTo>
                  <a:cubicBezTo>
                    <a:pt x="149" y="26"/>
                    <a:pt x="145" y="27"/>
                    <a:pt x="141" y="29"/>
                  </a:cubicBezTo>
                  <a:cubicBezTo>
                    <a:pt x="137" y="32"/>
                    <a:pt x="134" y="34"/>
                    <a:pt x="131" y="38"/>
                  </a:cubicBezTo>
                  <a:cubicBezTo>
                    <a:pt x="129" y="42"/>
                    <a:pt x="127" y="46"/>
                    <a:pt x="125" y="51"/>
                  </a:cubicBezTo>
                  <a:cubicBezTo>
                    <a:pt x="124" y="56"/>
                    <a:pt x="123" y="61"/>
                    <a:pt x="123" y="66"/>
                  </a:cubicBezTo>
                  <a:cubicBezTo>
                    <a:pt x="123" y="147"/>
                    <a:pt x="123" y="147"/>
                    <a:pt x="123" y="147"/>
                  </a:cubicBezTo>
                  <a:cubicBezTo>
                    <a:pt x="91" y="147"/>
                    <a:pt x="91" y="147"/>
                    <a:pt x="91" y="147"/>
                  </a:cubicBezTo>
                  <a:cubicBezTo>
                    <a:pt x="91" y="63"/>
                    <a:pt x="91" y="63"/>
                    <a:pt x="91" y="63"/>
                  </a:cubicBezTo>
                  <a:cubicBezTo>
                    <a:pt x="91" y="56"/>
                    <a:pt x="90" y="50"/>
                    <a:pt x="89" y="46"/>
                  </a:cubicBezTo>
                  <a:cubicBezTo>
                    <a:pt x="87" y="41"/>
                    <a:pt x="85" y="37"/>
                    <a:pt x="83" y="34"/>
                  </a:cubicBezTo>
                  <a:cubicBezTo>
                    <a:pt x="80" y="32"/>
                    <a:pt x="77" y="29"/>
                    <a:pt x="74" y="28"/>
                  </a:cubicBezTo>
                  <a:cubicBezTo>
                    <a:pt x="71" y="27"/>
                    <a:pt x="67" y="26"/>
                    <a:pt x="62" y="26"/>
                  </a:cubicBezTo>
                  <a:cubicBezTo>
                    <a:pt x="58" y="26"/>
                    <a:pt x="54" y="27"/>
                    <a:pt x="50" y="29"/>
                  </a:cubicBezTo>
                  <a:cubicBezTo>
                    <a:pt x="47" y="31"/>
                    <a:pt x="43" y="34"/>
                    <a:pt x="41" y="37"/>
                  </a:cubicBezTo>
                  <a:cubicBezTo>
                    <a:pt x="38" y="40"/>
                    <a:pt x="36" y="45"/>
                    <a:pt x="34" y="50"/>
                  </a:cubicBezTo>
                  <a:cubicBezTo>
                    <a:pt x="33" y="54"/>
                    <a:pt x="32" y="60"/>
                    <a:pt x="32" y="66"/>
                  </a:cubicBezTo>
                  <a:cubicBezTo>
                    <a:pt x="32" y="147"/>
                    <a:pt x="32" y="147"/>
                    <a:pt x="32" y="147"/>
                  </a:cubicBezTo>
                  <a:cubicBezTo>
                    <a:pt x="0" y="147"/>
                    <a:pt x="0" y="147"/>
                    <a:pt x="0" y="147"/>
                  </a:cubicBezTo>
                  <a:cubicBezTo>
                    <a:pt x="0" y="3"/>
                    <a:pt x="0" y="3"/>
                    <a:pt x="0" y="3"/>
                  </a:cubicBezTo>
                  <a:cubicBezTo>
                    <a:pt x="32" y="3"/>
                    <a:pt x="32" y="3"/>
                    <a:pt x="32" y="3"/>
                  </a:cubicBezTo>
                  <a:cubicBezTo>
                    <a:pt x="32" y="25"/>
                    <a:pt x="32" y="25"/>
                    <a:pt x="32" y="25"/>
                  </a:cubicBezTo>
                  <a:cubicBezTo>
                    <a:pt x="33" y="25"/>
                    <a:pt x="33" y="25"/>
                    <a:pt x="33" y="25"/>
                  </a:cubicBezTo>
                  <a:cubicBezTo>
                    <a:pt x="38" y="17"/>
                    <a:pt x="44" y="10"/>
                    <a:pt x="52" y="6"/>
                  </a:cubicBezTo>
                  <a:cubicBezTo>
                    <a:pt x="60" y="2"/>
                    <a:pt x="68" y="0"/>
                    <a:pt x="78" y="0"/>
                  </a:cubicBezTo>
                  <a:cubicBezTo>
                    <a:pt x="83" y="0"/>
                    <a:pt x="88" y="0"/>
                    <a:pt x="92" y="2"/>
                  </a:cubicBezTo>
                  <a:cubicBezTo>
                    <a:pt x="96" y="3"/>
                    <a:pt x="100" y="5"/>
                    <a:pt x="104" y="7"/>
                  </a:cubicBezTo>
                  <a:cubicBezTo>
                    <a:pt x="107" y="10"/>
                    <a:pt x="110" y="13"/>
                    <a:pt x="113" y="16"/>
                  </a:cubicBezTo>
                  <a:cubicBezTo>
                    <a:pt x="116" y="20"/>
                    <a:pt x="118" y="23"/>
                    <a:pt x="119" y="28"/>
                  </a:cubicBezTo>
                  <a:cubicBezTo>
                    <a:pt x="125" y="18"/>
                    <a:pt x="132" y="11"/>
                    <a:pt x="140" y="6"/>
                  </a:cubicBezTo>
                  <a:cubicBezTo>
                    <a:pt x="148" y="2"/>
                    <a:pt x="157" y="0"/>
                    <a:pt x="167" y="0"/>
                  </a:cubicBezTo>
                  <a:cubicBezTo>
                    <a:pt x="183" y="0"/>
                    <a:pt x="194" y="4"/>
                    <a:pt x="202" y="14"/>
                  </a:cubicBezTo>
                  <a:cubicBezTo>
                    <a:pt x="210" y="23"/>
                    <a:pt x="214" y="38"/>
                    <a:pt x="214" y="58"/>
                  </a:cubicBezTo>
                  <a:cubicBezTo>
                    <a:pt x="214" y="147"/>
                    <a:pt x="214" y="147"/>
                    <a:pt x="214" y="147"/>
                  </a:cubicBezTo>
                  <a:lnTo>
                    <a:pt x="182"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1" name="Freeform 41">
              <a:extLst>
                <a:ext uri="{FF2B5EF4-FFF2-40B4-BE49-F238E27FC236}">
                  <a16:creationId xmlns:a16="http://schemas.microsoft.com/office/drawing/2014/main" id="{C2426A52-2CEB-4A24-9906-405314F2E124}"/>
                </a:ext>
              </a:extLst>
            </p:cNvPr>
            <p:cNvSpPr>
              <a:spLocks noEditPoints="1"/>
            </p:cNvSpPr>
            <p:nvPr/>
          </p:nvSpPr>
          <p:spPr bwMode="black">
            <a:xfrm>
              <a:off x="3889389" y="5664851"/>
              <a:ext cx="86300" cy="106819"/>
            </a:xfrm>
            <a:custGeom>
              <a:avLst/>
              <a:gdLst/>
              <a:ahLst/>
              <a:cxnLst>
                <a:cxn ang="0">
                  <a:pos x="89" y="147"/>
                </a:cxn>
                <a:cxn ang="0">
                  <a:pos x="89" y="127"/>
                </a:cxn>
                <a:cxn ang="0">
                  <a:pos x="89" y="127"/>
                </a:cxn>
                <a:cxn ang="0">
                  <a:pos x="71" y="144"/>
                </a:cxn>
                <a:cxn ang="0">
                  <a:pos x="46" y="150"/>
                </a:cxn>
                <a:cxn ang="0">
                  <a:pos x="27" y="147"/>
                </a:cxn>
                <a:cxn ang="0">
                  <a:pos x="12" y="139"/>
                </a:cxn>
                <a:cxn ang="0">
                  <a:pos x="3" y="125"/>
                </a:cxn>
                <a:cxn ang="0">
                  <a:pos x="0" y="108"/>
                </a:cxn>
                <a:cxn ang="0">
                  <a:pos x="3" y="90"/>
                </a:cxn>
                <a:cxn ang="0">
                  <a:pos x="11" y="76"/>
                </a:cxn>
                <a:cxn ang="0">
                  <a:pos x="26" y="66"/>
                </a:cxn>
                <a:cxn ang="0">
                  <a:pos x="47" y="60"/>
                </a:cxn>
                <a:cxn ang="0">
                  <a:pos x="89" y="54"/>
                </a:cxn>
                <a:cxn ang="0">
                  <a:pos x="82" y="32"/>
                </a:cxn>
                <a:cxn ang="0">
                  <a:pos x="62" y="25"/>
                </a:cxn>
                <a:cxn ang="0">
                  <a:pos x="37" y="29"/>
                </a:cxn>
                <a:cxn ang="0">
                  <a:pos x="14" y="41"/>
                </a:cxn>
                <a:cxn ang="0">
                  <a:pos x="14" y="12"/>
                </a:cxn>
                <a:cxn ang="0">
                  <a:pos x="23" y="8"/>
                </a:cxn>
                <a:cxn ang="0">
                  <a:pos x="36" y="4"/>
                </a:cxn>
                <a:cxn ang="0">
                  <a:pos x="51" y="1"/>
                </a:cxn>
                <a:cxn ang="0">
                  <a:pos x="66" y="0"/>
                </a:cxn>
                <a:cxn ang="0">
                  <a:pos x="90" y="3"/>
                </a:cxn>
                <a:cxn ang="0">
                  <a:pos x="108" y="14"/>
                </a:cxn>
                <a:cxn ang="0">
                  <a:pos x="118" y="32"/>
                </a:cxn>
                <a:cxn ang="0">
                  <a:pos x="121" y="56"/>
                </a:cxn>
                <a:cxn ang="0">
                  <a:pos x="121" y="147"/>
                </a:cxn>
                <a:cxn ang="0">
                  <a:pos x="89" y="147"/>
                </a:cxn>
                <a:cxn ang="0">
                  <a:pos x="58" y="81"/>
                </a:cxn>
                <a:cxn ang="0">
                  <a:pos x="45" y="84"/>
                </a:cxn>
                <a:cxn ang="0">
                  <a:pos x="37" y="89"/>
                </a:cxn>
                <a:cxn ang="0">
                  <a:pos x="33" y="96"/>
                </a:cxn>
                <a:cxn ang="0">
                  <a:pos x="32" y="104"/>
                </a:cxn>
                <a:cxn ang="0">
                  <a:pos x="34" y="113"/>
                </a:cxn>
                <a:cxn ang="0">
                  <a:pos x="39" y="119"/>
                </a:cxn>
                <a:cxn ang="0">
                  <a:pos x="46" y="123"/>
                </a:cxn>
                <a:cxn ang="0">
                  <a:pos x="56" y="125"/>
                </a:cxn>
                <a:cxn ang="0">
                  <a:pos x="70" y="122"/>
                </a:cxn>
                <a:cxn ang="0">
                  <a:pos x="80" y="115"/>
                </a:cxn>
                <a:cxn ang="0">
                  <a:pos x="87" y="104"/>
                </a:cxn>
                <a:cxn ang="0">
                  <a:pos x="89" y="90"/>
                </a:cxn>
                <a:cxn ang="0">
                  <a:pos x="89" y="77"/>
                </a:cxn>
                <a:cxn ang="0">
                  <a:pos x="58" y="81"/>
                </a:cxn>
              </a:cxnLst>
              <a:rect l="0" t="0" r="r" b="b"/>
              <a:pathLst>
                <a:path w="121" h="150">
                  <a:moveTo>
                    <a:pt x="89" y="147"/>
                  </a:moveTo>
                  <a:cubicBezTo>
                    <a:pt x="89" y="127"/>
                    <a:pt x="89" y="127"/>
                    <a:pt x="89" y="127"/>
                  </a:cubicBezTo>
                  <a:cubicBezTo>
                    <a:pt x="89" y="127"/>
                    <a:pt x="89" y="127"/>
                    <a:pt x="89" y="127"/>
                  </a:cubicBezTo>
                  <a:cubicBezTo>
                    <a:pt x="84" y="135"/>
                    <a:pt x="78" y="140"/>
                    <a:pt x="71" y="144"/>
                  </a:cubicBezTo>
                  <a:cubicBezTo>
                    <a:pt x="64" y="148"/>
                    <a:pt x="55" y="150"/>
                    <a:pt x="46" y="150"/>
                  </a:cubicBezTo>
                  <a:cubicBezTo>
                    <a:pt x="39" y="150"/>
                    <a:pt x="32" y="149"/>
                    <a:pt x="27" y="147"/>
                  </a:cubicBezTo>
                  <a:cubicBezTo>
                    <a:pt x="21" y="145"/>
                    <a:pt x="16" y="142"/>
                    <a:pt x="12" y="139"/>
                  </a:cubicBezTo>
                  <a:cubicBezTo>
                    <a:pt x="8" y="135"/>
                    <a:pt x="5" y="130"/>
                    <a:pt x="3" y="125"/>
                  </a:cubicBezTo>
                  <a:cubicBezTo>
                    <a:pt x="1" y="120"/>
                    <a:pt x="0" y="114"/>
                    <a:pt x="0" y="108"/>
                  </a:cubicBezTo>
                  <a:cubicBezTo>
                    <a:pt x="0" y="102"/>
                    <a:pt x="1" y="96"/>
                    <a:pt x="3" y="90"/>
                  </a:cubicBezTo>
                  <a:cubicBezTo>
                    <a:pt x="5" y="85"/>
                    <a:pt x="8" y="80"/>
                    <a:pt x="11" y="76"/>
                  </a:cubicBezTo>
                  <a:cubicBezTo>
                    <a:pt x="15" y="72"/>
                    <a:pt x="20" y="69"/>
                    <a:pt x="26" y="66"/>
                  </a:cubicBezTo>
                  <a:cubicBezTo>
                    <a:pt x="32" y="63"/>
                    <a:pt x="39" y="61"/>
                    <a:pt x="47" y="60"/>
                  </a:cubicBezTo>
                  <a:cubicBezTo>
                    <a:pt x="89" y="54"/>
                    <a:pt x="89" y="54"/>
                    <a:pt x="89" y="54"/>
                  </a:cubicBezTo>
                  <a:cubicBezTo>
                    <a:pt x="89" y="44"/>
                    <a:pt x="87" y="37"/>
                    <a:pt x="82" y="32"/>
                  </a:cubicBezTo>
                  <a:cubicBezTo>
                    <a:pt x="78" y="27"/>
                    <a:pt x="71" y="25"/>
                    <a:pt x="62" y="25"/>
                  </a:cubicBezTo>
                  <a:cubicBezTo>
                    <a:pt x="54" y="25"/>
                    <a:pt x="45" y="26"/>
                    <a:pt x="37" y="29"/>
                  </a:cubicBezTo>
                  <a:cubicBezTo>
                    <a:pt x="28" y="32"/>
                    <a:pt x="21" y="36"/>
                    <a:pt x="14" y="41"/>
                  </a:cubicBezTo>
                  <a:cubicBezTo>
                    <a:pt x="14" y="12"/>
                    <a:pt x="14" y="12"/>
                    <a:pt x="14" y="12"/>
                  </a:cubicBezTo>
                  <a:cubicBezTo>
                    <a:pt x="17" y="11"/>
                    <a:pt x="19" y="10"/>
                    <a:pt x="23" y="8"/>
                  </a:cubicBezTo>
                  <a:cubicBezTo>
                    <a:pt x="27" y="7"/>
                    <a:pt x="31" y="5"/>
                    <a:pt x="36" y="4"/>
                  </a:cubicBezTo>
                  <a:cubicBezTo>
                    <a:pt x="41" y="3"/>
                    <a:pt x="45" y="2"/>
                    <a:pt x="51" y="1"/>
                  </a:cubicBezTo>
                  <a:cubicBezTo>
                    <a:pt x="56" y="0"/>
                    <a:pt x="61" y="0"/>
                    <a:pt x="66" y="0"/>
                  </a:cubicBezTo>
                  <a:cubicBezTo>
                    <a:pt x="75" y="0"/>
                    <a:pt x="83" y="1"/>
                    <a:pt x="90" y="3"/>
                  </a:cubicBezTo>
                  <a:cubicBezTo>
                    <a:pt x="97" y="6"/>
                    <a:pt x="103" y="10"/>
                    <a:pt x="108" y="14"/>
                  </a:cubicBezTo>
                  <a:cubicBezTo>
                    <a:pt x="112" y="19"/>
                    <a:pt x="116" y="25"/>
                    <a:pt x="118" y="32"/>
                  </a:cubicBezTo>
                  <a:cubicBezTo>
                    <a:pt x="120" y="39"/>
                    <a:pt x="121" y="47"/>
                    <a:pt x="121" y="56"/>
                  </a:cubicBezTo>
                  <a:cubicBezTo>
                    <a:pt x="121" y="147"/>
                    <a:pt x="121" y="147"/>
                    <a:pt x="121" y="147"/>
                  </a:cubicBezTo>
                  <a:lnTo>
                    <a:pt x="89" y="147"/>
                  </a:lnTo>
                  <a:close/>
                  <a:moveTo>
                    <a:pt x="58" y="81"/>
                  </a:moveTo>
                  <a:cubicBezTo>
                    <a:pt x="53" y="82"/>
                    <a:pt x="49" y="83"/>
                    <a:pt x="45" y="84"/>
                  </a:cubicBezTo>
                  <a:cubicBezTo>
                    <a:pt x="42" y="85"/>
                    <a:pt x="39" y="87"/>
                    <a:pt x="37" y="89"/>
                  </a:cubicBezTo>
                  <a:cubicBezTo>
                    <a:pt x="36" y="91"/>
                    <a:pt x="34" y="93"/>
                    <a:pt x="33" y="96"/>
                  </a:cubicBezTo>
                  <a:cubicBezTo>
                    <a:pt x="33" y="98"/>
                    <a:pt x="32" y="101"/>
                    <a:pt x="32" y="104"/>
                  </a:cubicBezTo>
                  <a:cubicBezTo>
                    <a:pt x="32" y="107"/>
                    <a:pt x="33" y="110"/>
                    <a:pt x="34" y="113"/>
                  </a:cubicBezTo>
                  <a:cubicBezTo>
                    <a:pt x="35" y="115"/>
                    <a:pt x="37" y="117"/>
                    <a:pt x="39" y="119"/>
                  </a:cubicBezTo>
                  <a:cubicBezTo>
                    <a:pt x="41" y="121"/>
                    <a:pt x="43" y="122"/>
                    <a:pt x="46" y="123"/>
                  </a:cubicBezTo>
                  <a:cubicBezTo>
                    <a:pt x="49" y="124"/>
                    <a:pt x="53" y="125"/>
                    <a:pt x="56" y="125"/>
                  </a:cubicBezTo>
                  <a:cubicBezTo>
                    <a:pt x="61" y="125"/>
                    <a:pt x="66" y="124"/>
                    <a:pt x="70" y="122"/>
                  </a:cubicBezTo>
                  <a:cubicBezTo>
                    <a:pt x="74" y="120"/>
                    <a:pt x="77" y="118"/>
                    <a:pt x="80" y="115"/>
                  </a:cubicBezTo>
                  <a:cubicBezTo>
                    <a:pt x="83" y="111"/>
                    <a:pt x="86" y="108"/>
                    <a:pt x="87" y="104"/>
                  </a:cubicBezTo>
                  <a:cubicBezTo>
                    <a:pt x="89" y="99"/>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2" name="Freeform 42">
              <a:extLst>
                <a:ext uri="{FF2B5EF4-FFF2-40B4-BE49-F238E27FC236}">
                  <a16:creationId xmlns:a16="http://schemas.microsoft.com/office/drawing/2014/main" id="{755A0D34-768B-4C19-9C86-6545F810FFC6}"/>
                </a:ext>
              </a:extLst>
            </p:cNvPr>
            <p:cNvSpPr>
              <a:spLocks/>
            </p:cNvSpPr>
            <p:nvPr/>
          </p:nvSpPr>
          <p:spPr bwMode="black">
            <a:xfrm>
              <a:off x="4052634" y="5626227"/>
              <a:ext cx="109836" cy="143331"/>
            </a:xfrm>
            <a:custGeom>
              <a:avLst/>
              <a:gdLst/>
              <a:ahLst/>
              <a:cxnLst>
                <a:cxn ang="0">
                  <a:pos x="109" y="201"/>
                </a:cxn>
                <a:cxn ang="0">
                  <a:pos x="40" y="112"/>
                </a:cxn>
                <a:cxn ang="0">
                  <a:pos x="37" y="107"/>
                </a:cxn>
                <a:cxn ang="0">
                  <a:pos x="34" y="103"/>
                </a:cxn>
                <a:cxn ang="0">
                  <a:pos x="34" y="103"/>
                </a:cxn>
                <a:cxn ang="0">
                  <a:pos x="34" y="201"/>
                </a:cxn>
                <a:cxn ang="0">
                  <a:pos x="0" y="201"/>
                </a:cxn>
                <a:cxn ang="0">
                  <a:pos x="0" y="0"/>
                </a:cxn>
                <a:cxn ang="0">
                  <a:pos x="34" y="0"/>
                </a:cxn>
                <a:cxn ang="0">
                  <a:pos x="34" y="94"/>
                </a:cxn>
                <a:cxn ang="0">
                  <a:pos x="34" y="94"/>
                </a:cxn>
                <a:cxn ang="0">
                  <a:pos x="37" y="90"/>
                </a:cxn>
                <a:cxn ang="0">
                  <a:pos x="40" y="86"/>
                </a:cxn>
                <a:cxn ang="0">
                  <a:pos x="107" y="0"/>
                </a:cxn>
                <a:cxn ang="0">
                  <a:pos x="148" y="0"/>
                </a:cxn>
                <a:cxn ang="0">
                  <a:pos x="67" y="96"/>
                </a:cxn>
                <a:cxn ang="0">
                  <a:pos x="154" y="201"/>
                </a:cxn>
                <a:cxn ang="0">
                  <a:pos x="109" y="201"/>
                </a:cxn>
              </a:cxnLst>
              <a:rect l="0" t="0" r="r" b="b"/>
              <a:pathLst>
                <a:path w="154" h="201">
                  <a:moveTo>
                    <a:pt x="109" y="201"/>
                  </a:moveTo>
                  <a:cubicBezTo>
                    <a:pt x="40" y="112"/>
                    <a:pt x="40" y="112"/>
                    <a:pt x="40" y="112"/>
                  </a:cubicBezTo>
                  <a:cubicBezTo>
                    <a:pt x="39" y="110"/>
                    <a:pt x="38" y="109"/>
                    <a:pt x="37" y="107"/>
                  </a:cubicBezTo>
                  <a:cubicBezTo>
                    <a:pt x="36" y="106"/>
                    <a:pt x="35" y="104"/>
                    <a:pt x="34" y="103"/>
                  </a:cubicBezTo>
                  <a:cubicBezTo>
                    <a:pt x="34" y="103"/>
                    <a:pt x="34" y="103"/>
                    <a:pt x="34" y="103"/>
                  </a:cubicBezTo>
                  <a:cubicBezTo>
                    <a:pt x="34" y="201"/>
                    <a:pt x="34" y="201"/>
                    <a:pt x="34" y="201"/>
                  </a:cubicBezTo>
                  <a:cubicBezTo>
                    <a:pt x="0" y="201"/>
                    <a:pt x="0" y="201"/>
                    <a:pt x="0" y="201"/>
                  </a:cubicBezTo>
                  <a:cubicBezTo>
                    <a:pt x="0" y="0"/>
                    <a:pt x="0" y="0"/>
                    <a:pt x="0" y="0"/>
                  </a:cubicBezTo>
                  <a:cubicBezTo>
                    <a:pt x="34" y="0"/>
                    <a:pt x="34" y="0"/>
                    <a:pt x="34" y="0"/>
                  </a:cubicBezTo>
                  <a:cubicBezTo>
                    <a:pt x="34" y="94"/>
                    <a:pt x="34" y="94"/>
                    <a:pt x="34" y="94"/>
                  </a:cubicBezTo>
                  <a:cubicBezTo>
                    <a:pt x="34" y="94"/>
                    <a:pt x="34" y="94"/>
                    <a:pt x="34" y="94"/>
                  </a:cubicBezTo>
                  <a:cubicBezTo>
                    <a:pt x="35" y="93"/>
                    <a:pt x="36" y="91"/>
                    <a:pt x="37" y="90"/>
                  </a:cubicBezTo>
                  <a:cubicBezTo>
                    <a:pt x="38" y="88"/>
                    <a:pt x="39" y="87"/>
                    <a:pt x="40" y="86"/>
                  </a:cubicBezTo>
                  <a:cubicBezTo>
                    <a:pt x="107" y="0"/>
                    <a:pt x="107" y="0"/>
                    <a:pt x="107" y="0"/>
                  </a:cubicBezTo>
                  <a:cubicBezTo>
                    <a:pt x="148" y="0"/>
                    <a:pt x="148" y="0"/>
                    <a:pt x="148" y="0"/>
                  </a:cubicBezTo>
                  <a:cubicBezTo>
                    <a:pt x="67" y="96"/>
                    <a:pt x="67" y="96"/>
                    <a:pt x="67" y="96"/>
                  </a:cubicBezTo>
                  <a:cubicBezTo>
                    <a:pt x="154" y="201"/>
                    <a:pt x="154" y="201"/>
                    <a:pt x="154" y="201"/>
                  </a:cubicBezTo>
                  <a:lnTo>
                    <a:pt x="109" y="2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3" name="Freeform 43">
              <a:extLst>
                <a:ext uri="{FF2B5EF4-FFF2-40B4-BE49-F238E27FC236}">
                  <a16:creationId xmlns:a16="http://schemas.microsoft.com/office/drawing/2014/main" id="{4FCA3E05-04D4-4343-A812-223FA9773AFF}"/>
                </a:ext>
              </a:extLst>
            </p:cNvPr>
            <p:cNvSpPr>
              <a:spLocks noEditPoints="1"/>
            </p:cNvSpPr>
            <p:nvPr/>
          </p:nvSpPr>
          <p:spPr bwMode="black">
            <a:xfrm>
              <a:off x="4163677" y="5664851"/>
              <a:ext cx="86300" cy="106819"/>
            </a:xfrm>
            <a:custGeom>
              <a:avLst/>
              <a:gdLst/>
              <a:ahLst/>
              <a:cxnLst>
                <a:cxn ang="0">
                  <a:pos x="89" y="147"/>
                </a:cxn>
                <a:cxn ang="0">
                  <a:pos x="89" y="127"/>
                </a:cxn>
                <a:cxn ang="0">
                  <a:pos x="88" y="127"/>
                </a:cxn>
                <a:cxn ang="0">
                  <a:pos x="70" y="144"/>
                </a:cxn>
                <a:cxn ang="0">
                  <a:pos x="46" y="150"/>
                </a:cxn>
                <a:cxn ang="0">
                  <a:pos x="26" y="147"/>
                </a:cxn>
                <a:cxn ang="0">
                  <a:pos x="12" y="139"/>
                </a:cxn>
                <a:cxn ang="0">
                  <a:pos x="3" y="125"/>
                </a:cxn>
                <a:cxn ang="0">
                  <a:pos x="0" y="108"/>
                </a:cxn>
                <a:cxn ang="0">
                  <a:pos x="3" y="90"/>
                </a:cxn>
                <a:cxn ang="0">
                  <a:pos x="11" y="76"/>
                </a:cxn>
                <a:cxn ang="0">
                  <a:pos x="26" y="66"/>
                </a:cxn>
                <a:cxn ang="0">
                  <a:pos x="47" y="60"/>
                </a:cxn>
                <a:cxn ang="0">
                  <a:pos x="89" y="54"/>
                </a:cxn>
                <a:cxn ang="0">
                  <a:pos x="82" y="32"/>
                </a:cxn>
                <a:cxn ang="0">
                  <a:pos x="62" y="25"/>
                </a:cxn>
                <a:cxn ang="0">
                  <a:pos x="36" y="29"/>
                </a:cxn>
                <a:cxn ang="0">
                  <a:pos x="14" y="41"/>
                </a:cxn>
                <a:cxn ang="0">
                  <a:pos x="14" y="12"/>
                </a:cxn>
                <a:cxn ang="0">
                  <a:pos x="23" y="8"/>
                </a:cxn>
                <a:cxn ang="0">
                  <a:pos x="35" y="4"/>
                </a:cxn>
                <a:cxn ang="0">
                  <a:pos x="50" y="1"/>
                </a:cxn>
                <a:cxn ang="0">
                  <a:pos x="65" y="0"/>
                </a:cxn>
                <a:cxn ang="0">
                  <a:pos x="90" y="3"/>
                </a:cxn>
                <a:cxn ang="0">
                  <a:pos x="107" y="14"/>
                </a:cxn>
                <a:cxn ang="0">
                  <a:pos x="117" y="32"/>
                </a:cxn>
                <a:cxn ang="0">
                  <a:pos x="121" y="56"/>
                </a:cxn>
                <a:cxn ang="0">
                  <a:pos x="121" y="147"/>
                </a:cxn>
                <a:cxn ang="0">
                  <a:pos x="89" y="147"/>
                </a:cxn>
                <a:cxn ang="0">
                  <a:pos x="58" y="81"/>
                </a:cxn>
                <a:cxn ang="0">
                  <a:pos x="45" y="84"/>
                </a:cxn>
                <a:cxn ang="0">
                  <a:pos x="37" y="89"/>
                </a:cxn>
                <a:cxn ang="0">
                  <a:pos x="33" y="96"/>
                </a:cxn>
                <a:cxn ang="0">
                  <a:pos x="32" y="104"/>
                </a:cxn>
                <a:cxn ang="0">
                  <a:pos x="34"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0">
                  <a:moveTo>
                    <a:pt x="89" y="147"/>
                  </a:moveTo>
                  <a:cubicBezTo>
                    <a:pt x="89" y="127"/>
                    <a:pt x="89" y="127"/>
                    <a:pt x="89" y="127"/>
                  </a:cubicBezTo>
                  <a:cubicBezTo>
                    <a:pt x="88" y="127"/>
                    <a:pt x="88" y="127"/>
                    <a:pt x="88" y="127"/>
                  </a:cubicBezTo>
                  <a:cubicBezTo>
                    <a:pt x="83" y="135"/>
                    <a:pt x="77" y="140"/>
                    <a:pt x="70" y="144"/>
                  </a:cubicBezTo>
                  <a:cubicBezTo>
                    <a:pt x="63" y="148"/>
                    <a:pt x="55" y="150"/>
                    <a:pt x="46" y="150"/>
                  </a:cubicBezTo>
                  <a:cubicBezTo>
                    <a:pt x="38" y="150"/>
                    <a:pt x="32" y="149"/>
                    <a:pt x="26" y="147"/>
                  </a:cubicBezTo>
                  <a:cubicBezTo>
                    <a:pt x="20" y="145"/>
                    <a:pt x="16" y="142"/>
                    <a:pt x="12" y="139"/>
                  </a:cubicBezTo>
                  <a:cubicBezTo>
                    <a:pt x="8" y="135"/>
                    <a:pt x="5" y="130"/>
                    <a:pt x="3" y="125"/>
                  </a:cubicBezTo>
                  <a:cubicBezTo>
                    <a:pt x="1" y="120"/>
                    <a:pt x="0" y="114"/>
                    <a:pt x="0" y="108"/>
                  </a:cubicBezTo>
                  <a:cubicBezTo>
                    <a:pt x="0" y="102"/>
                    <a:pt x="1" y="96"/>
                    <a:pt x="3" y="90"/>
                  </a:cubicBezTo>
                  <a:cubicBezTo>
                    <a:pt x="4" y="85"/>
                    <a:pt x="7" y="80"/>
                    <a:pt x="11" y="76"/>
                  </a:cubicBezTo>
                  <a:cubicBezTo>
                    <a:pt x="15" y="72"/>
                    <a:pt x="20" y="69"/>
                    <a:pt x="26" y="66"/>
                  </a:cubicBezTo>
                  <a:cubicBezTo>
                    <a:pt x="32" y="63"/>
                    <a:pt x="39" y="61"/>
                    <a:pt x="47" y="60"/>
                  </a:cubicBezTo>
                  <a:cubicBezTo>
                    <a:pt x="89" y="54"/>
                    <a:pt x="89" y="54"/>
                    <a:pt x="89" y="54"/>
                  </a:cubicBezTo>
                  <a:cubicBezTo>
                    <a:pt x="89" y="44"/>
                    <a:pt x="87" y="37"/>
                    <a:pt x="82" y="32"/>
                  </a:cubicBezTo>
                  <a:cubicBezTo>
                    <a:pt x="77" y="27"/>
                    <a:pt x="70" y="25"/>
                    <a:pt x="62" y="25"/>
                  </a:cubicBezTo>
                  <a:cubicBezTo>
                    <a:pt x="53" y="25"/>
                    <a:pt x="45" y="26"/>
                    <a:pt x="36" y="29"/>
                  </a:cubicBezTo>
                  <a:cubicBezTo>
                    <a:pt x="28" y="32"/>
                    <a:pt x="20" y="36"/>
                    <a:pt x="14" y="41"/>
                  </a:cubicBezTo>
                  <a:cubicBezTo>
                    <a:pt x="14" y="12"/>
                    <a:pt x="14" y="12"/>
                    <a:pt x="14" y="12"/>
                  </a:cubicBezTo>
                  <a:cubicBezTo>
                    <a:pt x="16" y="11"/>
                    <a:pt x="19" y="10"/>
                    <a:pt x="23" y="8"/>
                  </a:cubicBezTo>
                  <a:cubicBezTo>
                    <a:pt x="26" y="7"/>
                    <a:pt x="31" y="5"/>
                    <a:pt x="35" y="4"/>
                  </a:cubicBezTo>
                  <a:cubicBezTo>
                    <a:pt x="40" y="3"/>
                    <a:pt x="45" y="2"/>
                    <a:pt x="50" y="1"/>
                  </a:cubicBezTo>
                  <a:cubicBezTo>
                    <a:pt x="55" y="0"/>
                    <a:pt x="60" y="0"/>
                    <a:pt x="65" y="0"/>
                  </a:cubicBezTo>
                  <a:cubicBezTo>
                    <a:pt x="75" y="0"/>
                    <a:pt x="83" y="1"/>
                    <a:pt x="90" y="3"/>
                  </a:cubicBezTo>
                  <a:cubicBezTo>
                    <a:pt x="97" y="6"/>
                    <a:pt x="103" y="10"/>
                    <a:pt x="107" y="14"/>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5"/>
                    <a:pt x="39" y="87"/>
                    <a:pt x="37" y="89"/>
                  </a:cubicBezTo>
                  <a:cubicBezTo>
                    <a:pt x="35" y="91"/>
                    <a:pt x="34" y="93"/>
                    <a:pt x="33" y="96"/>
                  </a:cubicBezTo>
                  <a:cubicBezTo>
                    <a:pt x="32" y="98"/>
                    <a:pt x="32" y="101"/>
                    <a:pt x="32" y="104"/>
                  </a:cubicBezTo>
                  <a:cubicBezTo>
                    <a:pt x="32" y="107"/>
                    <a:pt x="32" y="110"/>
                    <a:pt x="34"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1"/>
                    <a:pt x="85" y="108"/>
                    <a:pt x="87" y="104"/>
                  </a:cubicBezTo>
                  <a:cubicBezTo>
                    <a:pt x="88" y="99"/>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4" name="Freeform 44">
              <a:extLst>
                <a:ext uri="{FF2B5EF4-FFF2-40B4-BE49-F238E27FC236}">
                  <a16:creationId xmlns:a16="http://schemas.microsoft.com/office/drawing/2014/main" id="{DB1DD5E0-1D57-4015-A9D7-B5279D6E9A2B}"/>
                </a:ext>
              </a:extLst>
            </p:cNvPr>
            <p:cNvSpPr>
              <a:spLocks/>
            </p:cNvSpPr>
            <p:nvPr/>
          </p:nvSpPr>
          <p:spPr bwMode="black">
            <a:xfrm>
              <a:off x="4265065" y="5664851"/>
              <a:ext cx="67591" cy="106819"/>
            </a:xfrm>
            <a:custGeom>
              <a:avLst/>
              <a:gdLst/>
              <a:ahLst/>
              <a:cxnLst>
                <a:cxn ang="0">
                  <a:pos x="95" y="106"/>
                </a:cxn>
                <a:cxn ang="0">
                  <a:pos x="92" y="123"/>
                </a:cxn>
                <a:cxn ang="0">
                  <a:pos x="81" y="137"/>
                </a:cxn>
                <a:cxn ang="0">
                  <a:pos x="63" y="147"/>
                </a:cxn>
                <a:cxn ang="0">
                  <a:pos x="38" y="150"/>
                </a:cxn>
                <a:cxn ang="0">
                  <a:pos x="29" y="150"/>
                </a:cxn>
                <a:cxn ang="0">
                  <a:pos x="19" y="148"/>
                </a:cxn>
                <a:cxn ang="0">
                  <a:pos x="9" y="146"/>
                </a:cxn>
                <a:cxn ang="0">
                  <a:pos x="0" y="143"/>
                </a:cxn>
                <a:cxn ang="0">
                  <a:pos x="0" y="112"/>
                </a:cxn>
                <a:cxn ang="0">
                  <a:pos x="10" y="117"/>
                </a:cxn>
                <a:cxn ang="0">
                  <a:pos x="20" y="122"/>
                </a:cxn>
                <a:cxn ang="0">
                  <a:pos x="30" y="124"/>
                </a:cxn>
                <a:cxn ang="0">
                  <a:pos x="39" y="125"/>
                </a:cxn>
                <a:cxn ang="0">
                  <a:pos x="57" y="121"/>
                </a:cxn>
                <a:cxn ang="0">
                  <a:pos x="63" y="110"/>
                </a:cxn>
                <a:cxn ang="0">
                  <a:pos x="62" y="103"/>
                </a:cxn>
                <a:cxn ang="0">
                  <a:pos x="58" y="98"/>
                </a:cxn>
                <a:cxn ang="0">
                  <a:pos x="49" y="92"/>
                </a:cxn>
                <a:cxn ang="0">
                  <a:pos x="35" y="86"/>
                </a:cxn>
                <a:cxn ang="0">
                  <a:pos x="20" y="79"/>
                </a:cxn>
                <a:cxn ang="0">
                  <a:pos x="10" y="70"/>
                </a:cxn>
                <a:cxn ang="0">
                  <a:pos x="3" y="59"/>
                </a:cxn>
                <a:cxn ang="0">
                  <a:pos x="0" y="43"/>
                </a:cxn>
                <a:cxn ang="0">
                  <a:pos x="4" y="26"/>
                </a:cxn>
                <a:cxn ang="0">
                  <a:pos x="15" y="12"/>
                </a:cxn>
                <a:cxn ang="0">
                  <a:pos x="33" y="3"/>
                </a:cxn>
                <a:cxn ang="0">
                  <a:pos x="55" y="0"/>
                </a:cxn>
                <a:cxn ang="0">
                  <a:pos x="64" y="0"/>
                </a:cxn>
                <a:cxn ang="0">
                  <a:pos x="73" y="2"/>
                </a:cxn>
                <a:cxn ang="0">
                  <a:pos x="81" y="3"/>
                </a:cxn>
                <a:cxn ang="0">
                  <a:pos x="88" y="6"/>
                </a:cxn>
                <a:cxn ang="0">
                  <a:pos x="88" y="35"/>
                </a:cxn>
                <a:cxn ang="0">
                  <a:pos x="80" y="31"/>
                </a:cxn>
                <a:cxn ang="0">
                  <a:pos x="72" y="28"/>
                </a:cxn>
                <a:cxn ang="0">
                  <a:pos x="63" y="26"/>
                </a:cxn>
                <a:cxn ang="0">
                  <a:pos x="54" y="25"/>
                </a:cxn>
                <a:cxn ang="0">
                  <a:pos x="39" y="29"/>
                </a:cxn>
                <a:cxn ang="0">
                  <a:pos x="33" y="40"/>
                </a:cxn>
                <a:cxn ang="0">
                  <a:pos x="35" y="48"/>
                </a:cxn>
                <a:cxn ang="0">
                  <a:pos x="39" y="53"/>
                </a:cxn>
                <a:cxn ang="0">
                  <a:pos x="46" y="58"/>
                </a:cxn>
                <a:cxn ang="0">
                  <a:pos x="59" y="63"/>
                </a:cxn>
                <a:cxn ang="0">
                  <a:pos x="73" y="70"/>
                </a:cxn>
                <a:cxn ang="0">
                  <a:pos x="85" y="79"/>
                </a:cxn>
                <a:cxn ang="0">
                  <a:pos x="93" y="91"/>
                </a:cxn>
                <a:cxn ang="0">
                  <a:pos x="95" y="106"/>
                </a:cxn>
              </a:cxnLst>
              <a:rect l="0" t="0" r="r" b="b"/>
              <a:pathLst>
                <a:path w="95" h="150">
                  <a:moveTo>
                    <a:pt x="95" y="106"/>
                  </a:moveTo>
                  <a:cubicBezTo>
                    <a:pt x="95" y="112"/>
                    <a:pt x="94" y="118"/>
                    <a:pt x="92" y="123"/>
                  </a:cubicBezTo>
                  <a:cubicBezTo>
                    <a:pt x="89" y="129"/>
                    <a:pt x="86" y="133"/>
                    <a:pt x="81" y="137"/>
                  </a:cubicBezTo>
                  <a:cubicBezTo>
                    <a:pt x="76" y="141"/>
                    <a:pt x="70" y="145"/>
                    <a:pt x="63" y="147"/>
                  </a:cubicBezTo>
                  <a:cubicBezTo>
                    <a:pt x="56" y="149"/>
                    <a:pt x="48" y="150"/>
                    <a:pt x="38" y="150"/>
                  </a:cubicBezTo>
                  <a:cubicBezTo>
                    <a:pt x="35" y="150"/>
                    <a:pt x="33" y="150"/>
                    <a:pt x="29" y="150"/>
                  </a:cubicBezTo>
                  <a:cubicBezTo>
                    <a:pt x="26" y="149"/>
                    <a:pt x="22" y="149"/>
                    <a:pt x="19" y="148"/>
                  </a:cubicBezTo>
                  <a:cubicBezTo>
                    <a:pt x="15" y="147"/>
                    <a:pt x="12" y="147"/>
                    <a:pt x="9" y="146"/>
                  </a:cubicBezTo>
                  <a:cubicBezTo>
                    <a:pt x="6" y="145"/>
                    <a:pt x="3" y="144"/>
                    <a:pt x="0" y="143"/>
                  </a:cubicBezTo>
                  <a:cubicBezTo>
                    <a:pt x="0" y="112"/>
                    <a:pt x="0" y="112"/>
                    <a:pt x="0" y="112"/>
                  </a:cubicBezTo>
                  <a:cubicBezTo>
                    <a:pt x="3" y="114"/>
                    <a:pt x="7" y="116"/>
                    <a:pt x="10" y="117"/>
                  </a:cubicBezTo>
                  <a:cubicBezTo>
                    <a:pt x="13" y="119"/>
                    <a:pt x="17" y="120"/>
                    <a:pt x="20" y="122"/>
                  </a:cubicBezTo>
                  <a:cubicBezTo>
                    <a:pt x="24" y="123"/>
                    <a:pt x="27" y="124"/>
                    <a:pt x="30" y="124"/>
                  </a:cubicBezTo>
                  <a:cubicBezTo>
                    <a:pt x="34" y="125"/>
                    <a:pt x="37" y="125"/>
                    <a:pt x="39" y="125"/>
                  </a:cubicBezTo>
                  <a:cubicBezTo>
                    <a:pt x="48" y="125"/>
                    <a:pt x="53" y="124"/>
                    <a:pt x="57" y="121"/>
                  </a:cubicBezTo>
                  <a:cubicBezTo>
                    <a:pt x="61" y="118"/>
                    <a:pt x="63" y="114"/>
                    <a:pt x="63" y="110"/>
                  </a:cubicBezTo>
                  <a:cubicBezTo>
                    <a:pt x="63" y="107"/>
                    <a:pt x="62" y="105"/>
                    <a:pt x="62" y="103"/>
                  </a:cubicBezTo>
                  <a:cubicBezTo>
                    <a:pt x="61" y="101"/>
                    <a:pt x="60" y="100"/>
                    <a:pt x="58" y="98"/>
                  </a:cubicBezTo>
                  <a:cubicBezTo>
                    <a:pt x="56" y="96"/>
                    <a:pt x="53" y="94"/>
                    <a:pt x="49" y="92"/>
                  </a:cubicBezTo>
                  <a:cubicBezTo>
                    <a:pt x="45" y="91"/>
                    <a:pt x="41" y="88"/>
                    <a:pt x="35" y="86"/>
                  </a:cubicBezTo>
                  <a:cubicBezTo>
                    <a:pt x="30" y="84"/>
                    <a:pt x="25" y="81"/>
                    <a:pt x="20" y="79"/>
                  </a:cubicBezTo>
                  <a:cubicBezTo>
                    <a:pt x="16" y="76"/>
                    <a:pt x="13" y="74"/>
                    <a:pt x="10" y="70"/>
                  </a:cubicBezTo>
                  <a:cubicBezTo>
                    <a:pt x="7" y="67"/>
                    <a:pt x="4" y="63"/>
                    <a:pt x="3" y="59"/>
                  </a:cubicBezTo>
                  <a:cubicBezTo>
                    <a:pt x="1" y="55"/>
                    <a:pt x="0" y="49"/>
                    <a:pt x="0" y="43"/>
                  </a:cubicBezTo>
                  <a:cubicBezTo>
                    <a:pt x="0" y="37"/>
                    <a:pt x="2" y="31"/>
                    <a:pt x="4" y="26"/>
                  </a:cubicBezTo>
                  <a:cubicBezTo>
                    <a:pt x="7" y="21"/>
                    <a:pt x="10" y="16"/>
                    <a:pt x="15" y="12"/>
                  </a:cubicBezTo>
                  <a:cubicBezTo>
                    <a:pt x="20" y="8"/>
                    <a:pt x="26" y="5"/>
                    <a:pt x="33" y="3"/>
                  </a:cubicBezTo>
                  <a:cubicBezTo>
                    <a:pt x="39" y="1"/>
                    <a:pt x="47" y="0"/>
                    <a:pt x="55" y="0"/>
                  </a:cubicBezTo>
                  <a:cubicBezTo>
                    <a:pt x="58" y="0"/>
                    <a:pt x="61" y="0"/>
                    <a:pt x="64" y="0"/>
                  </a:cubicBezTo>
                  <a:cubicBezTo>
                    <a:pt x="67" y="1"/>
                    <a:pt x="70" y="1"/>
                    <a:pt x="73" y="2"/>
                  </a:cubicBezTo>
                  <a:cubicBezTo>
                    <a:pt x="76" y="2"/>
                    <a:pt x="79" y="3"/>
                    <a:pt x="81" y="3"/>
                  </a:cubicBezTo>
                  <a:cubicBezTo>
                    <a:pt x="84" y="4"/>
                    <a:pt x="86" y="5"/>
                    <a:pt x="88" y="6"/>
                  </a:cubicBezTo>
                  <a:cubicBezTo>
                    <a:pt x="88" y="35"/>
                    <a:pt x="88" y="35"/>
                    <a:pt x="88" y="35"/>
                  </a:cubicBezTo>
                  <a:cubicBezTo>
                    <a:pt x="85" y="34"/>
                    <a:pt x="83" y="32"/>
                    <a:pt x="80" y="31"/>
                  </a:cubicBezTo>
                  <a:cubicBezTo>
                    <a:pt x="78" y="30"/>
                    <a:pt x="75" y="29"/>
                    <a:pt x="72" y="28"/>
                  </a:cubicBezTo>
                  <a:cubicBezTo>
                    <a:pt x="69" y="27"/>
                    <a:pt x="66" y="26"/>
                    <a:pt x="63" y="26"/>
                  </a:cubicBezTo>
                  <a:cubicBezTo>
                    <a:pt x="60" y="25"/>
                    <a:pt x="57" y="25"/>
                    <a:pt x="54" y="25"/>
                  </a:cubicBezTo>
                  <a:cubicBezTo>
                    <a:pt x="48" y="25"/>
                    <a:pt x="43" y="26"/>
                    <a:pt x="39" y="29"/>
                  </a:cubicBezTo>
                  <a:cubicBezTo>
                    <a:pt x="35" y="32"/>
                    <a:pt x="33" y="36"/>
                    <a:pt x="33" y="40"/>
                  </a:cubicBezTo>
                  <a:cubicBezTo>
                    <a:pt x="33" y="43"/>
                    <a:pt x="34" y="46"/>
                    <a:pt x="35" y="48"/>
                  </a:cubicBezTo>
                  <a:cubicBezTo>
                    <a:pt x="35" y="50"/>
                    <a:pt x="37" y="52"/>
                    <a:pt x="39" y="53"/>
                  </a:cubicBezTo>
                  <a:cubicBezTo>
                    <a:pt x="41" y="55"/>
                    <a:pt x="43" y="56"/>
                    <a:pt x="46" y="58"/>
                  </a:cubicBezTo>
                  <a:cubicBezTo>
                    <a:pt x="50" y="60"/>
                    <a:pt x="54" y="61"/>
                    <a:pt x="59" y="63"/>
                  </a:cubicBezTo>
                  <a:cubicBezTo>
                    <a:pt x="64" y="65"/>
                    <a:pt x="69" y="68"/>
                    <a:pt x="73" y="70"/>
                  </a:cubicBezTo>
                  <a:cubicBezTo>
                    <a:pt x="78" y="73"/>
                    <a:pt x="82" y="76"/>
                    <a:pt x="85" y="79"/>
                  </a:cubicBezTo>
                  <a:cubicBezTo>
                    <a:pt x="88" y="82"/>
                    <a:pt x="91" y="86"/>
                    <a:pt x="93" y="91"/>
                  </a:cubicBezTo>
                  <a:cubicBezTo>
                    <a:pt x="94" y="95"/>
                    <a:pt x="95" y="100"/>
                    <a:pt x="95"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5" name="Freeform 45">
              <a:extLst>
                <a:ext uri="{FF2B5EF4-FFF2-40B4-BE49-F238E27FC236}">
                  <a16:creationId xmlns:a16="http://schemas.microsoft.com/office/drawing/2014/main" id="{619F04BB-CB4D-4718-97A5-FE49D6175C44}"/>
                </a:ext>
              </a:extLst>
            </p:cNvPr>
            <p:cNvSpPr>
              <a:spLocks noEditPoints="1"/>
            </p:cNvSpPr>
            <p:nvPr/>
          </p:nvSpPr>
          <p:spPr bwMode="black">
            <a:xfrm>
              <a:off x="4348347" y="5616873"/>
              <a:ext cx="28666" cy="152685"/>
            </a:xfrm>
            <a:custGeom>
              <a:avLst/>
              <a:gdLst/>
              <a:ahLst/>
              <a:cxnLst>
                <a:cxn ang="0">
                  <a:pos x="40" y="19"/>
                </a:cxn>
                <a:cxn ang="0">
                  <a:pos x="39" y="27"/>
                </a:cxn>
                <a:cxn ang="0">
                  <a:pos x="34" y="32"/>
                </a:cxn>
                <a:cxn ang="0">
                  <a:pos x="28" y="36"/>
                </a:cxn>
                <a:cxn ang="0">
                  <a:pos x="20" y="38"/>
                </a:cxn>
                <a:cxn ang="0">
                  <a:pos x="12" y="36"/>
                </a:cxn>
                <a:cxn ang="0">
                  <a:pos x="6" y="32"/>
                </a:cxn>
                <a:cxn ang="0">
                  <a:pos x="2" y="27"/>
                </a:cxn>
                <a:cxn ang="0">
                  <a:pos x="0" y="19"/>
                </a:cxn>
                <a:cxn ang="0">
                  <a:pos x="2" y="12"/>
                </a:cxn>
                <a:cxn ang="0">
                  <a:pos x="6" y="6"/>
                </a:cxn>
                <a:cxn ang="0">
                  <a:pos x="12" y="2"/>
                </a:cxn>
                <a:cxn ang="0">
                  <a:pos x="20" y="0"/>
                </a:cxn>
                <a:cxn ang="0">
                  <a:pos x="28" y="2"/>
                </a:cxn>
                <a:cxn ang="0">
                  <a:pos x="34" y="6"/>
                </a:cxn>
                <a:cxn ang="0">
                  <a:pos x="39" y="12"/>
                </a:cxn>
                <a:cxn ang="0">
                  <a:pos x="40" y="19"/>
                </a:cxn>
                <a:cxn ang="0">
                  <a:pos x="4" y="214"/>
                </a:cxn>
                <a:cxn ang="0">
                  <a:pos x="4" y="70"/>
                </a:cxn>
                <a:cxn ang="0">
                  <a:pos x="36" y="70"/>
                </a:cxn>
                <a:cxn ang="0">
                  <a:pos x="36" y="214"/>
                </a:cxn>
                <a:cxn ang="0">
                  <a:pos x="4" y="214"/>
                </a:cxn>
              </a:cxnLst>
              <a:rect l="0" t="0" r="r" b="b"/>
              <a:pathLst>
                <a:path w="40" h="214">
                  <a:moveTo>
                    <a:pt x="40" y="19"/>
                  </a:moveTo>
                  <a:cubicBezTo>
                    <a:pt x="40" y="22"/>
                    <a:pt x="40" y="24"/>
                    <a:pt x="39" y="27"/>
                  </a:cubicBezTo>
                  <a:cubicBezTo>
                    <a:pt x="38" y="29"/>
                    <a:pt x="36" y="31"/>
                    <a:pt x="34" y="32"/>
                  </a:cubicBezTo>
                  <a:cubicBezTo>
                    <a:pt x="33" y="34"/>
                    <a:pt x="31" y="35"/>
                    <a:pt x="28" y="36"/>
                  </a:cubicBezTo>
                  <a:cubicBezTo>
                    <a:pt x="26" y="37"/>
                    <a:pt x="23" y="38"/>
                    <a:pt x="20" y="38"/>
                  </a:cubicBezTo>
                  <a:cubicBezTo>
                    <a:pt x="17" y="38"/>
                    <a:pt x="15" y="37"/>
                    <a:pt x="12" y="36"/>
                  </a:cubicBezTo>
                  <a:cubicBezTo>
                    <a:pt x="10" y="35"/>
                    <a:pt x="8" y="34"/>
                    <a:pt x="6" y="32"/>
                  </a:cubicBezTo>
                  <a:cubicBezTo>
                    <a:pt x="4" y="31"/>
                    <a:pt x="3" y="29"/>
                    <a:pt x="2" y="27"/>
                  </a:cubicBezTo>
                  <a:cubicBezTo>
                    <a:pt x="1" y="24"/>
                    <a:pt x="0" y="22"/>
                    <a:pt x="0" y="19"/>
                  </a:cubicBezTo>
                  <a:cubicBezTo>
                    <a:pt x="0" y="17"/>
                    <a:pt x="1" y="14"/>
                    <a:pt x="2" y="12"/>
                  </a:cubicBezTo>
                  <a:cubicBezTo>
                    <a:pt x="3" y="9"/>
                    <a:pt x="4" y="7"/>
                    <a:pt x="6" y="6"/>
                  </a:cubicBezTo>
                  <a:cubicBezTo>
                    <a:pt x="8" y="4"/>
                    <a:pt x="10" y="3"/>
                    <a:pt x="12" y="2"/>
                  </a:cubicBezTo>
                  <a:cubicBezTo>
                    <a:pt x="15" y="1"/>
                    <a:pt x="17" y="0"/>
                    <a:pt x="20" y="0"/>
                  </a:cubicBezTo>
                  <a:cubicBezTo>
                    <a:pt x="23" y="0"/>
                    <a:pt x="26" y="1"/>
                    <a:pt x="28" y="2"/>
                  </a:cubicBezTo>
                  <a:cubicBezTo>
                    <a:pt x="30" y="3"/>
                    <a:pt x="33" y="4"/>
                    <a:pt x="34" y="6"/>
                  </a:cubicBezTo>
                  <a:cubicBezTo>
                    <a:pt x="36" y="7"/>
                    <a:pt x="37" y="9"/>
                    <a:pt x="39" y="12"/>
                  </a:cubicBezTo>
                  <a:cubicBezTo>
                    <a:pt x="40" y="14"/>
                    <a:pt x="40" y="17"/>
                    <a:pt x="40" y="19"/>
                  </a:cubicBezTo>
                  <a:close/>
                  <a:moveTo>
                    <a:pt x="4" y="214"/>
                  </a:moveTo>
                  <a:cubicBezTo>
                    <a:pt x="4" y="70"/>
                    <a:pt x="4" y="70"/>
                    <a:pt x="4" y="70"/>
                  </a:cubicBezTo>
                  <a:cubicBezTo>
                    <a:pt x="36" y="70"/>
                    <a:pt x="36" y="70"/>
                    <a:pt x="36" y="70"/>
                  </a:cubicBezTo>
                  <a:cubicBezTo>
                    <a:pt x="36" y="214"/>
                    <a:pt x="36" y="214"/>
                    <a:pt x="36" y="214"/>
                  </a:cubicBezTo>
                  <a:lnTo>
                    <a:pt x="4"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6" name="Freeform 46">
              <a:extLst>
                <a:ext uri="{FF2B5EF4-FFF2-40B4-BE49-F238E27FC236}">
                  <a16:creationId xmlns:a16="http://schemas.microsoft.com/office/drawing/2014/main" id="{5AE59B1A-6B58-43E4-9391-D39E4D780CDC}"/>
                </a:ext>
              </a:extLst>
            </p:cNvPr>
            <p:cNvSpPr>
              <a:spLocks/>
            </p:cNvSpPr>
            <p:nvPr/>
          </p:nvSpPr>
          <p:spPr bwMode="black">
            <a:xfrm>
              <a:off x="4401153" y="5617778"/>
              <a:ext cx="90524" cy="151780"/>
            </a:xfrm>
            <a:custGeom>
              <a:avLst/>
              <a:gdLst/>
              <a:ahLst/>
              <a:cxnLst>
                <a:cxn ang="0">
                  <a:pos x="95" y="213"/>
                </a:cxn>
                <a:cxn ang="0">
                  <a:pos x="95" y="131"/>
                </a:cxn>
                <a:cxn ang="0">
                  <a:pos x="88" y="102"/>
                </a:cxn>
                <a:cxn ang="0">
                  <a:pos x="66" y="92"/>
                </a:cxn>
                <a:cxn ang="0">
                  <a:pos x="52" y="95"/>
                </a:cxn>
                <a:cxn ang="0">
                  <a:pos x="41" y="104"/>
                </a:cxn>
                <a:cxn ang="0">
                  <a:pos x="35" y="116"/>
                </a:cxn>
                <a:cxn ang="0">
                  <a:pos x="32" y="131"/>
                </a:cxn>
                <a:cxn ang="0">
                  <a:pos x="32" y="213"/>
                </a:cxn>
                <a:cxn ang="0">
                  <a:pos x="0" y="213"/>
                </a:cxn>
                <a:cxn ang="0">
                  <a:pos x="0" y="0"/>
                </a:cxn>
                <a:cxn ang="0">
                  <a:pos x="32" y="0"/>
                </a:cxn>
                <a:cxn ang="0">
                  <a:pos x="32" y="92"/>
                </a:cxn>
                <a:cxn ang="0">
                  <a:pos x="33" y="92"/>
                </a:cxn>
                <a:cxn ang="0">
                  <a:pos x="41" y="81"/>
                </a:cxn>
                <a:cxn ang="0">
                  <a:pos x="51" y="73"/>
                </a:cxn>
                <a:cxn ang="0">
                  <a:pos x="64" y="68"/>
                </a:cxn>
                <a:cxn ang="0">
                  <a:pos x="79" y="66"/>
                </a:cxn>
                <a:cxn ang="0">
                  <a:pos x="115" y="81"/>
                </a:cxn>
                <a:cxn ang="0">
                  <a:pos x="127" y="125"/>
                </a:cxn>
                <a:cxn ang="0">
                  <a:pos x="127" y="213"/>
                </a:cxn>
                <a:cxn ang="0">
                  <a:pos x="95" y="213"/>
                </a:cxn>
              </a:cxnLst>
              <a:rect l="0" t="0" r="r" b="b"/>
              <a:pathLst>
                <a:path w="127" h="213">
                  <a:moveTo>
                    <a:pt x="95" y="213"/>
                  </a:moveTo>
                  <a:cubicBezTo>
                    <a:pt x="95" y="131"/>
                    <a:pt x="95" y="131"/>
                    <a:pt x="95" y="131"/>
                  </a:cubicBezTo>
                  <a:cubicBezTo>
                    <a:pt x="95" y="119"/>
                    <a:pt x="92" y="109"/>
                    <a:pt x="88" y="102"/>
                  </a:cubicBezTo>
                  <a:cubicBezTo>
                    <a:pt x="84" y="95"/>
                    <a:pt x="76" y="92"/>
                    <a:pt x="66" y="92"/>
                  </a:cubicBezTo>
                  <a:cubicBezTo>
                    <a:pt x="61" y="92"/>
                    <a:pt x="56" y="93"/>
                    <a:pt x="52" y="95"/>
                  </a:cubicBezTo>
                  <a:cubicBezTo>
                    <a:pt x="48" y="98"/>
                    <a:pt x="44" y="100"/>
                    <a:pt x="41" y="104"/>
                  </a:cubicBezTo>
                  <a:cubicBezTo>
                    <a:pt x="38" y="108"/>
                    <a:pt x="36" y="112"/>
                    <a:pt x="35" y="116"/>
                  </a:cubicBezTo>
                  <a:cubicBezTo>
                    <a:pt x="33" y="121"/>
                    <a:pt x="32" y="126"/>
                    <a:pt x="32" y="131"/>
                  </a:cubicBezTo>
                  <a:cubicBezTo>
                    <a:pt x="32" y="213"/>
                    <a:pt x="32" y="213"/>
                    <a:pt x="32" y="213"/>
                  </a:cubicBezTo>
                  <a:cubicBezTo>
                    <a:pt x="0" y="213"/>
                    <a:pt x="0" y="213"/>
                    <a:pt x="0" y="213"/>
                  </a:cubicBezTo>
                  <a:cubicBezTo>
                    <a:pt x="0" y="0"/>
                    <a:pt x="0" y="0"/>
                    <a:pt x="0" y="0"/>
                  </a:cubicBezTo>
                  <a:cubicBezTo>
                    <a:pt x="32" y="0"/>
                    <a:pt x="32" y="0"/>
                    <a:pt x="32" y="0"/>
                  </a:cubicBezTo>
                  <a:cubicBezTo>
                    <a:pt x="32" y="92"/>
                    <a:pt x="32" y="92"/>
                    <a:pt x="32" y="92"/>
                  </a:cubicBezTo>
                  <a:cubicBezTo>
                    <a:pt x="33" y="92"/>
                    <a:pt x="33" y="92"/>
                    <a:pt x="33" y="92"/>
                  </a:cubicBezTo>
                  <a:cubicBezTo>
                    <a:pt x="35" y="88"/>
                    <a:pt x="38" y="84"/>
                    <a:pt x="41" y="81"/>
                  </a:cubicBezTo>
                  <a:cubicBezTo>
                    <a:pt x="44" y="78"/>
                    <a:pt x="48" y="75"/>
                    <a:pt x="51" y="73"/>
                  </a:cubicBezTo>
                  <a:cubicBezTo>
                    <a:pt x="55" y="71"/>
                    <a:pt x="59" y="69"/>
                    <a:pt x="64" y="68"/>
                  </a:cubicBezTo>
                  <a:cubicBezTo>
                    <a:pt x="68" y="66"/>
                    <a:pt x="73" y="66"/>
                    <a:pt x="79" y="66"/>
                  </a:cubicBezTo>
                  <a:cubicBezTo>
                    <a:pt x="95" y="66"/>
                    <a:pt x="107" y="71"/>
                    <a:pt x="115" y="81"/>
                  </a:cubicBezTo>
                  <a:cubicBezTo>
                    <a:pt x="123" y="91"/>
                    <a:pt x="127" y="105"/>
                    <a:pt x="127" y="125"/>
                  </a:cubicBezTo>
                  <a:cubicBezTo>
                    <a:pt x="127" y="213"/>
                    <a:pt x="127" y="213"/>
                    <a:pt x="127" y="213"/>
                  </a:cubicBezTo>
                  <a:lnTo>
                    <a:pt x="95" y="21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47" name="Group 46">
            <a:extLst>
              <a:ext uri="{FF2B5EF4-FFF2-40B4-BE49-F238E27FC236}">
                <a16:creationId xmlns:a16="http://schemas.microsoft.com/office/drawing/2014/main" id="{79EA95DB-3A00-4EC2-9265-DAF4AEF5BFA4}"/>
              </a:ext>
            </a:extLst>
          </p:cNvPr>
          <p:cNvGrpSpPr/>
          <p:nvPr/>
        </p:nvGrpSpPr>
        <p:grpSpPr bwMode="black">
          <a:xfrm>
            <a:off x="4668044" y="3514828"/>
            <a:ext cx="1631831" cy="168635"/>
            <a:chOff x="9662524" y="5603535"/>
            <a:chExt cx="1748299" cy="186932"/>
          </a:xfrm>
          <a:solidFill>
            <a:srgbClr val="FFFFFF"/>
          </a:solidFill>
          <a:effectLst/>
        </p:grpSpPr>
        <p:sp>
          <p:nvSpPr>
            <p:cNvPr id="48" name="Freeform 19">
              <a:extLst>
                <a:ext uri="{FF2B5EF4-FFF2-40B4-BE49-F238E27FC236}">
                  <a16:creationId xmlns:a16="http://schemas.microsoft.com/office/drawing/2014/main" id="{B6D1F022-BE1A-47AB-8AC4-FD15B2ECB178}"/>
                </a:ext>
              </a:extLst>
            </p:cNvPr>
            <p:cNvSpPr>
              <a:spLocks noEditPoints="1"/>
            </p:cNvSpPr>
            <p:nvPr/>
          </p:nvSpPr>
          <p:spPr bwMode="black">
            <a:xfrm>
              <a:off x="9662524" y="5613338"/>
              <a:ext cx="157185" cy="169355"/>
            </a:xfrm>
            <a:custGeom>
              <a:avLst/>
              <a:gdLst/>
              <a:ahLst/>
              <a:cxnLst>
                <a:cxn ang="0">
                  <a:pos x="78" y="57"/>
                </a:cxn>
                <a:cxn ang="0">
                  <a:pos x="123" y="39"/>
                </a:cxn>
                <a:cxn ang="0">
                  <a:pos x="138" y="42"/>
                </a:cxn>
                <a:cxn ang="0">
                  <a:pos x="130" y="53"/>
                </a:cxn>
                <a:cxn ang="0">
                  <a:pos x="76" y="66"/>
                </a:cxn>
                <a:cxn ang="0">
                  <a:pos x="71" y="115"/>
                </a:cxn>
                <a:cxn ang="0">
                  <a:pos x="127" y="101"/>
                </a:cxn>
                <a:cxn ang="0">
                  <a:pos x="110" y="88"/>
                </a:cxn>
                <a:cxn ang="0">
                  <a:pos x="111" y="83"/>
                </a:cxn>
                <a:cxn ang="0">
                  <a:pos x="145" y="101"/>
                </a:cxn>
                <a:cxn ang="0">
                  <a:pos x="207" y="121"/>
                </a:cxn>
                <a:cxn ang="0">
                  <a:pos x="224" y="161"/>
                </a:cxn>
                <a:cxn ang="0">
                  <a:pos x="203" y="205"/>
                </a:cxn>
                <a:cxn ang="0">
                  <a:pos x="132" y="241"/>
                </a:cxn>
                <a:cxn ang="0">
                  <a:pos x="130" y="236"/>
                </a:cxn>
                <a:cxn ang="0">
                  <a:pos x="188" y="204"/>
                </a:cxn>
                <a:cxn ang="0">
                  <a:pos x="208" y="161"/>
                </a:cxn>
                <a:cxn ang="0">
                  <a:pos x="194" y="126"/>
                </a:cxn>
                <a:cxn ang="0">
                  <a:pos x="143" y="109"/>
                </a:cxn>
                <a:cxn ang="0">
                  <a:pos x="123" y="149"/>
                </a:cxn>
                <a:cxn ang="0">
                  <a:pos x="94" y="187"/>
                </a:cxn>
                <a:cxn ang="0">
                  <a:pos x="105" y="199"/>
                </a:cxn>
                <a:cxn ang="0">
                  <a:pos x="103" y="209"/>
                </a:cxn>
                <a:cxn ang="0">
                  <a:pos x="90" y="205"/>
                </a:cxn>
                <a:cxn ang="0">
                  <a:pos x="84" y="197"/>
                </a:cxn>
                <a:cxn ang="0">
                  <a:pos x="55" y="221"/>
                </a:cxn>
                <a:cxn ang="0">
                  <a:pos x="26" y="228"/>
                </a:cxn>
                <a:cxn ang="0">
                  <a:pos x="1" y="198"/>
                </a:cxn>
                <a:cxn ang="0">
                  <a:pos x="28" y="142"/>
                </a:cxn>
                <a:cxn ang="0">
                  <a:pos x="61" y="119"/>
                </a:cxn>
                <a:cxn ang="0">
                  <a:pos x="64" y="68"/>
                </a:cxn>
                <a:cxn ang="0">
                  <a:pos x="34" y="71"/>
                </a:cxn>
                <a:cxn ang="0">
                  <a:pos x="18" y="67"/>
                </a:cxn>
                <a:cxn ang="0">
                  <a:pos x="7" y="49"/>
                </a:cxn>
                <a:cxn ang="0">
                  <a:pos x="11" y="48"/>
                </a:cxn>
                <a:cxn ang="0">
                  <a:pos x="34" y="61"/>
                </a:cxn>
                <a:cxn ang="0">
                  <a:pos x="65" y="59"/>
                </a:cxn>
                <a:cxn ang="0">
                  <a:pos x="70" y="17"/>
                </a:cxn>
                <a:cxn ang="0">
                  <a:pos x="55" y="4"/>
                </a:cxn>
                <a:cxn ang="0">
                  <a:pos x="55" y="0"/>
                </a:cxn>
                <a:cxn ang="0">
                  <a:pos x="82" y="6"/>
                </a:cxn>
                <a:cxn ang="0">
                  <a:pos x="87" y="23"/>
                </a:cxn>
                <a:cxn ang="0">
                  <a:pos x="78" y="57"/>
                </a:cxn>
                <a:cxn ang="0">
                  <a:pos x="34" y="150"/>
                </a:cxn>
                <a:cxn ang="0">
                  <a:pos x="15" y="197"/>
                </a:cxn>
                <a:cxn ang="0">
                  <a:pos x="28" y="221"/>
                </a:cxn>
                <a:cxn ang="0">
                  <a:pos x="54" y="212"/>
                </a:cxn>
                <a:cxn ang="0">
                  <a:pos x="79" y="190"/>
                </a:cxn>
                <a:cxn ang="0">
                  <a:pos x="61" y="128"/>
                </a:cxn>
                <a:cxn ang="0">
                  <a:pos x="34" y="150"/>
                </a:cxn>
                <a:cxn ang="0">
                  <a:pos x="71" y="124"/>
                </a:cxn>
                <a:cxn ang="0">
                  <a:pos x="89" y="180"/>
                </a:cxn>
                <a:cxn ang="0">
                  <a:pos x="111" y="145"/>
                </a:cxn>
                <a:cxn ang="0">
                  <a:pos x="126" y="109"/>
                </a:cxn>
                <a:cxn ang="0">
                  <a:pos x="71" y="124"/>
                </a:cxn>
              </a:cxnLst>
              <a:rect l="0" t="0" r="r" b="b"/>
              <a:pathLst>
                <a:path w="224" h="241">
                  <a:moveTo>
                    <a:pt x="78" y="57"/>
                  </a:moveTo>
                  <a:cubicBezTo>
                    <a:pt x="99" y="52"/>
                    <a:pt x="114" y="46"/>
                    <a:pt x="123" y="39"/>
                  </a:cubicBezTo>
                  <a:cubicBezTo>
                    <a:pt x="131" y="39"/>
                    <a:pt x="136" y="40"/>
                    <a:pt x="138" y="42"/>
                  </a:cubicBezTo>
                  <a:cubicBezTo>
                    <a:pt x="144" y="46"/>
                    <a:pt x="142" y="49"/>
                    <a:pt x="130" y="53"/>
                  </a:cubicBezTo>
                  <a:cubicBezTo>
                    <a:pt x="116" y="58"/>
                    <a:pt x="98" y="63"/>
                    <a:pt x="76" y="66"/>
                  </a:cubicBezTo>
                  <a:cubicBezTo>
                    <a:pt x="73" y="89"/>
                    <a:pt x="71" y="105"/>
                    <a:pt x="71" y="115"/>
                  </a:cubicBezTo>
                  <a:cubicBezTo>
                    <a:pt x="90" y="107"/>
                    <a:pt x="109" y="103"/>
                    <a:pt x="127" y="101"/>
                  </a:cubicBezTo>
                  <a:cubicBezTo>
                    <a:pt x="128" y="94"/>
                    <a:pt x="122" y="89"/>
                    <a:pt x="110" y="88"/>
                  </a:cubicBezTo>
                  <a:cubicBezTo>
                    <a:pt x="107" y="86"/>
                    <a:pt x="108" y="85"/>
                    <a:pt x="111" y="83"/>
                  </a:cubicBezTo>
                  <a:cubicBezTo>
                    <a:pt x="134" y="85"/>
                    <a:pt x="146" y="91"/>
                    <a:pt x="145" y="101"/>
                  </a:cubicBezTo>
                  <a:cubicBezTo>
                    <a:pt x="174" y="102"/>
                    <a:pt x="195" y="109"/>
                    <a:pt x="207" y="121"/>
                  </a:cubicBezTo>
                  <a:cubicBezTo>
                    <a:pt x="218" y="132"/>
                    <a:pt x="224" y="145"/>
                    <a:pt x="224" y="161"/>
                  </a:cubicBezTo>
                  <a:cubicBezTo>
                    <a:pt x="224" y="177"/>
                    <a:pt x="217" y="191"/>
                    <a:pt x="203" y="205"/>
                  </a:cubicBezTo>
                  <a:cubicBezTo>
                    <a:pt x="187" y="221"/>
                    <a:pt x="163" y="233"/>
                    <a:pt x="132" y="241"/>
                  </a:cubicBezTo>
                  <a:cubicBezTo>
                    <a:pt x="126" y="241"/>
                    <a:pt x="126" y="239"/>
                    <a:pt x="130" y="236"/>
                  </a:cubicBezTo>
                  <a:cubicBezTo>
                    <a:pt x="157" y="226"/>
                    <a:pt x="176" y="215"/>
                    <a:pt x="188" y="204"/>
                  </a:cubicBezTo>
                  <a:cubicBezTo>
                    <a:pt x="201" y="190"/>
                    <a:pt x="208" y="176"/>
                    <a:pt x="208" y="161"/>
                  </a:cubicBezTo>
                  <a:cubicBezTo>
                    <a:pt x="208" y="147"/>
                    <a:pt x="203" y="135"/>
                    <a:pt x="194" y="126"/>
                  </a:cubicBezTo>
                  <a:cubicBezTo>
                    <a:pt x="184" y="116"/>
                    <a:pt x="167" y="110"/>
                    <a:pt x="143" y="109"/>
                  </a:cubicBezTo>
                  <a:cubicBezTo>
                    <a:pt x="137" y="121"/>
                    <a:pt x="131" y="134"/>
                    <a:pt x="123" y="149"/>
                  </a:cubicBezTo>
                  <a:cubicBezTo>
                    <a:pt x="114" y="163"/>
                    <a:pt x="105" y="176"/>
                    <a:pt x="94" y="187"/>
                  </a:cubicBezTo>
                  <a:cubicBezTo>
                    <a:pt x="97" y="191"/>
                    <a:pt x="101" y="195"/>
                    <a:pt x="105" y="199"/>
                  </a:cubicBezTo>
                  <a:cubicBezTo>
                    <a:pt x="108" y="203"/>
                    <a:pt x="107" y="206"/>
                    <a:pt x="103" y="209"/>
                  </a:cubicBezTo>
                  <a:cubicBezTo>
                    <a:pt x="99" y="212"/>
                    <a:pt x="94" y="211"/>
                    <a:pt x="90" y="205"/>
                  </a:cubicBezTo>
                  <a:cubicBezTo>
                    <a:pt x="88" y="202"/>
                    <a:pt x="86" y="199"/>
                    <a:pt x="84" y="197"/>
                  </a:cubicBezTo>
                  <a:cubicBezTo>
                    <a:pt x="75" y="207"/>
                    <a:pt x="65" y="215"/>
                    <a:pt x="55" y="221"/>
                  </a:cubicBezTo>
                  <a:cubicBezTo>
                    <a:pt x="45" y="227"/>
                    <a:pt x="36" y="229"/>
                    <a:pt x="26" y="228"/>
                  </a:cubicBezTo>
                  <a:cubicBezTo>
                    <a:pt x="11" y="227"/>
                    <a:pt x="3" y="217"/>
                    <a:pt x="1" y="198"/>
                  </a:cubicBezTo>
                  <a:cubicBezTo>
                    <a:pt x="0" y="179"/>
                    <a:pt x="9" y="160"/>
                    <a:pt x="28" y="142"/>
                  </a:cubicBezTo>
                  <a:cubicBezTo>
                    <a:pt x="37" y="134"/>
                    <a:pt x="48" y="126"/>
                    <a:pt x="61" y="119"/>
                  </a:cubicBezTo>
                  <a:cubicBezTo>
                    <a:pt x="61" y="108"/>
                    <a:pt x="62" y="91"/>
                    <a:pt x="64" y="68"/>
                  </a:cubicBezTo>
                  <a:cubicBezTo>
                    <a:pt x="54" y="69"/>
                    <a:pt x="43" y="70"/>
                    <a:pt x="34" y="71"/>
                  </a:cubicBezTo>
                  <a:cubicBezTo>
                    <a:pt x="27" y="72"/>
                    <a:pt x="22" y="70"/>
                    <a:pt x="18" y="67"/>
                  </a:cubicBezTo>
                  <a:cubicBezTo>
                    <a:pt x="12" y="61"/>
                    <a:pt x="8" y="55"/>
                    <a:pt x="7" y="49"/>
                  </a:cubicBezTo>
                  <a:cubicBezTo>
                    <a:pt x="8" y="45"/>
                    <a:pt x="9" y="45"/>
                    <a:pt x="11" y="48"/>
                  </a:cubicBezTo>
                  <a:cubicBezTo>
                    <a:pt x="16" y="57"/>
                    <a:pt x="23" y="61"/>
                    <a:pt x="34" y="61"/>
                  </a:cubicBezTo>
                  <a:cubicBezTo>
                    <a:pt x="46" y="61"/>
                    <a:pt x="57" y="60"/>
                    <a:pt x="65" y="59"/>
                  </a:cubicBezTo>
                  <a:cubicBezTo>
                    <a:pt x="67" y="44"/>
                    <a:pt x="69" y="30"/>
                    <a:pt x="70" y="17"/>
                  </a:cubicBezTo>
                  <a:cubicBezTo>
                    <a:pt x="70" y="10"/>
                    <a:pt x="66" y="6"/>
                    <a:pt x="55" y="4"/>
                  </a:cubicBezTo>
                  <a:cubicBezTo>
                    <a:pt x="52" y="4"/>
                    <a:pt x="52" y="3"/>
                    <a:pt x="55" y="0"/>
                  </a:cubicBezTo>
                  <a:cubicBezTo>
                    <a:pt x="66" y="0"/>
                    <a:pt x="75" y="2"/>
                    <a:pt x="82" y="6"/>
                  </a:cubicBezTo>
                  <a:cubicBezTo>
                    <a:pt x="91" y="10"/>
                    <a:pt x="93" y="16"/>
                    <a:pt x="87" y="23"/>
                  </a:cubicBezTo>
                  <a:cubicBezTo>
                    <a:pt x="84" y="29"/>
                    <a:pt x="81" y="40"/>
                    <a:pt x="78" y="57"/>
                  </a:cubicBezTo>
                  <a:close/>
                  <a:moveTo>
                    <a:pt x="34" y="150"/>
                  </a:moveTo>
                  <a:cubicBezTo>
                    <a:pt x="21" y="164"/>
                    <a:pt x="15" y="180"/>
                    <a:pt x="15" y="197"/>
                  </a:cubicBezTo>
                  <a:cubicBezTo>
                    <a:pt x="15" y="212"/>
                    <a:pt x="19" y="220"/>
                    <a:pt x="28" y="221"/>
                  </a:cubicBezTo>
                  <a:cubicBezTo>
                    <a:pt x="36" y="221"/>
                    <a:pt x="44" y="218"/>
                    <a:pt x="54" y="212"/>
                  </a:cubicBezTo>
                  <a:cubicBezTo>
                    <a:pt x="63" y="206"/>
                    <a:pt x="71" y="198"/>
                    <a:pt x="79" y="190"/>
                  </a:cubicBezTo>
                  <a:cubicBezTo>
                    <a:pt x="67" y="172"/>
                    <a:pt x="61" y="152"/>
                    <a:pt x="61" y="128"/>
                  </a:cubicBezTo>
                  <a:cubicBezTo>
                    <a:pt x="50" y="134"/>
                    <a:pt x="41" y="142"/>
                    <a:pt x="34" y="150"/>
                  </a:cubicBezTo>
                  <a:close/>
                  <a:moveTo>
                    <a:pt x="71" y="124"/>
                  </a:moveTo>
                  <a:cubicBezTo>
                    <a:pt x="73" y="149"/>
                    <a:pt x="79" y="167"/>
                    <a:pt x="89" y="180"/>
                  </a:cubicBezTo>
                  <a:cubicBezTo>
                    <a:pt x="97" y="170"/>
                    <a:pt x="105" y="158"/>
                    <a:pt x="111" y="145"/>
                  </a:cubicBezTo>
                  <a:cubicBezTo>
                    <a:pt x="117" y="133"/>
                    <a:pt x="122" y="121"/>
                    <a:pt x="126" y="109"/>
                  </a:cubicBezTo>
                  <a:cubicBezTo>
                    <a:pt x="100" y="113"/>
                    <a:pt x="82" y="118"/>
                    <a:pt x="71" y="12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49" name="Freeform 20">
              <a:extLst>
                <a:ext uri="{FF2B5EF4-FFF2-40B4-BE49-F238E27FC236}">
                  <a16:creationId xmlns:a16="http://schemas.microsoft.com/office/drawing/2014/main" id="{413DBBD8-A536-4265-8033-B3B4D5582665}"/>
                </a:ext>
              </a:extLst>
            </p:cNvPr>
            <p:cNvSpPr>
              <a:spLocks/>
            </p:cNvSpPr>
            <p:nvPr/>
          </p:nvSpPr>
          <p:spPr bwMode="black">
            <a:xfrm>
              <a:off x="9863991" y="5619761"/>
              <a:ext cx="90592" cy="162256"/>
            </a:xfrm>
            <a:custGeom>
              <a:avLst/>
              <a:gdLst/>
              <a:ahLst/>
              <a:cxnLst>
                <a:cxn ang="0">
                  <a:pos x="29" y="14"/>
                </a:cxn>
                <a:cxn ang="0">
                  <a:pos x="29" y="25"/>
                </a:cxn>
                <a:cxn ang="0">
                  <a:pos x="18" y="70"/>
                </a:cxn>
                <a:cxn ang="0">
                  <a:pos x="18" y="114"/>
                </a:cxn>
                <a:cxn ang="0">
                  <a:pos x="23" y="115"/>
                </a:cxn>
                <a:cxn ang="0">
                  <a:pos x="65" y="32"/>
                </a:cxn>
                <a:cxn ang="0">
                  <a:pos x="91" y="19"/>
                </a:cxn>
                <a:cxn ang="0">
                  <a:pos x="111" y="27"/>
                </a:cxn>
                <a:cxn ang="0">
                  <a:pos x="129" y="94"/>
                </a:cxn>
                <a:cxn ang="0">
                  <a:pos x="99" y="191"/>
                </a:cxn>
                <a:cxn ang="0">
                  <a:pos x="30" y="231"/>
                </a:cxn>
                <a:cxn ang="0">
                  <a:pos x="28" y="226"/>
                </a:cxn>
                <a:cxn ang="0">
                  <a:pos x="84" y="190"/>
                </a:cxn>
                <a:cxn ang="0">
                  <a:pos x="114" y="91"/>
                </a:cxn>
                <a:cxn ang="0">
                  <a:pos x="101" y="30"/>
                </a:cxn>
                <a:cxn ang="0">
                  <a:pos x="91" y="25"/>
                </a:cxn>
                <a:cxn ang="0">
                  <a:pos x="74" y="34"/>
                </a:cxn>
                <a:cxn ang="0">
                  <a:pos x="36" y="112"/>
                </a:cxn>
                <a:cxn ang="0">
                  <a:pos x="30" y="142"/>
                </a:cxn>
                <a:cxn ang="0">
                  <a:pos x="21" y="155"/>
                </a:cxn>
                <a:cxn ang="0">
                  <a:pos x="11" y="145"/>
                </a:cxn>
                <a:cxn ang="0">
                  <a:pos x="5" y="94"/>
                </a:cxn>
                <a:cxn ang="0">
                  <a:pos x="12" y="23"/>
                </a:cxn>
                <a:cxn ang="0">
                  <a:pos x="3" y="4"/>
                </a:cxn>
                <a:cxn ang="0">
                  <a:pos x="6" y="0"/>
                </a:cxn>
                <a:cxn ang="0">
                  <a:pos x="29" y="14"/>
                </a:cxn>
              </a:cxnLst>
              <a:rect l="0" t="0" r="r" b="b"/>
              <a:pathLst>
                <a:path w="129" h="231">
                  <a:moveTo>
                    <a:pt x="29" y="14"/>
                  </a:moveTo>
                  <a:cubicBezTo>
                    <a:pt x="32" y="17"/>
                    <a:pt x="32" y="21"/>
                    <a:pt x="29" y="25"/>
                  </a:cubicBezTo>
                  <a:cubicBezTo>
                    <a:pt x="25" y="34"/>
                    <a:pt x="21" y="49"/>
                    <a:pt x="18" y="70"/>
                  </a:cubicBezTo>
                  <a:cubicBezTo>
                    <a:pt x="16" y="87"/>
                    <a:pt x="16" y="102"/>
                    <a:pt x="18" y="114"/>
                  </a:cubicBezTo>
                  <a:cubicBezTo>
                    <a:pt x="19" y="118"/>
                    <a:pt x="20" y="119"/>
                    <a:pt x="23" y="115"/>
                  </a:cubicBezTo>
                  <a:cubicBezTo>
                    <a:pt x="37" y="73"/>
                    <a:pt x="52" y="45"/>
                    <a:pt x="65" y="32"/>
                  </a:cubicBezTo>
                  <a:cubicBezTo>
                    <a:pt x="73" y="24"/>
                    <a:pt x="82" y="19"/>
                    <a:pt x="91" y="19"/>
                  </a:cubicBezTo>
                  <a:cubicBezTo>
                    <a:pt x="99" y="19"/>
                    <a:pt x="106" y="22"/>
                    <a:pt x="111" y="27"/>
                  </a:cubicBezTo>
                  <a:cubicBezTo>
                    <a:pt x="123" y="39"/>
                    <a:pt x="129" y="61"/>
                    <a:pt x="129" y="94"/>
                  </a:cubicBezTo>
                  <a:cubicBezTo>
                    <a:pt x="129" y="139"/>
                    <a:pt x="119" y="171"/>
                    <a:pt x="99" y="191"/>
                  </a:cubicBezTo>
                  <a:cubicBezTo>
                    <a:pt x="80" y="210"/>
                    <a:pt x="57" y="223"/>
                    <a:pt x="30" y="231"/>
                  </a:cubicBezTo>
                  <a:cubicBezTo>
                    <a:pt x="25" y="231"/>
                    <a:pt x="24" y="229"/>
                    <a:pt x="28" y="226"/>
                  </a:cubicBezTo>
                  <a:cubicBezTo>
                    <a:pt x="48" y="220"/>
                    <a:pt x="66" y="208"/>
                    <a:pt x="84" y="190"/>
                  </a:cubicBezTo>
                  <a:cubicBezTo>
                    <a:pt x="104" y="171"/>
                    <a:pt x="114" y="138"/>
                    <a:pt x="114" y="91"/>
                  </a:cubicBezTo>
                  <a:cubicBezTo>
                    <a:pt x="114" y="58"/>
                    <a:pt x="109" y="38"/>
                    <a:pt x="101" y="30"/>
                  </a:cubicBezTo>
                  <a:cubicBezTo>
                    <a:pt x="98" y="27"/>
                    <a:pt x="95" y="25"/>
                    <a:pt x="91" y="25"/>
                  </a:cubicBezTo>
                  <a:cubicBezTo>
                    <a:pt x="86" y="25"/>
                    <a:pt x="80" y="28"/>
                    <a:pt x="74" y="34"/>
                  </a:cubicBezTo>
                  <a:cubicBezTo>
                    <a:pt x="63" y="45"/>
                    <a:pt x="50" y="71"/>
                    <a:pt x="36" y="112"/>
                  </a:cubicBezTo>
                  <a:cubicBezTo>
                    <a:pt x="32" y="122"/>
                    <a:pt x="30" y="132"/>
                    <a:pt x="30" y="142"/>
                  </a:cubicBezTo>
                  <a:cubicBezTo>
                    <a:pt x="30" y="151"/>
                    <a:pt x="27" y="155"/>
                    <a:pt x="21" y="155"/>
                  </a:cubicBezTo>
                  <a:cubicBezTo>
                    <a:pt x="17" y="155"/>
                    <a:pt x="14" y="152"/>
                    <a:pt x="11" y="145"/>
                  </a:cubicBezTo>
                  <a:cubicBezTo>
                    <a:pt x="7" y="132"/>
                    <a:pt x="5" y="115"/>
                    <a:pt x="5" y="94"/>
                  </a:cubicBezTo>
                  <a:cubicBezTo>
                    <a:pt x="5" y="75"/>
                    <a:pt x="7" y="51"/>
                    <a:pt x="12" y="23"/>
                  </a:cubicBezTo>
                  <a:cubicBezTo>
                    <a:pt x="14" y="15"/>
                    <a:pt x="11" y="8"/>
                    <a:pt x="3" y="4"/>
                  </a:cubicBezTo>
                  <a:cubicBezTo>
                    <a:pt x="0" y="1"/>
                    <a:pt x="1" y="0"/>
                    <a:pt x="6" y="0"/>
                  </a:cubicBezTo>
                  <a:cubicBezTo>
                    <a:pt x="17" y="3"/>
                    <a:pt x="25" y="8"/>
                    <a:pt x="29" y="1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0" name="Freeform 21">
              <a:extLst>
                <a:ext uri="{FF2B5EF4-FFF2-40B4-BE49-F238E27FC236}">
                  <a16:creationId xmlns:a16="http://schemas.microsoft.com/office/drawing/2014/main" id="{9553D85A-875C-4484-BFC0-607C3F400DF1}"/>
                </a:ext>
              </a:extLst>
            </p:cNvPr>
            <p:cNvSpPr>
              <a:spLocks noEditPoints="1"/>
            </p:cNvSpPr>
            <p:nvPr/>
          </p:nvSpPr>
          <p:spPr bwMode="black">
            <a:xfrm>
              <a:off x="10007992" y="5614014"/>
              <a:ext cx="161579" cy="162256"/>
            </a:xfrm>
            <a:custGeom>
              <a:avLst/>
              <a:gdLst/>
              <a:ahLst/>
              <a:cxnLst>
                <a:cxn ang="0">
                  <a:pos x="96" y="77"/>
                </a:cxn>
                <a:cxn ang="0">
                  <a:pos x="25" y="198"/>
                </a:cxn>
                <a:cxn ang="0">
                  <a:pos x="7" y="230"/>
                </a:cxn>
                <a:cxn ang="0">
                  <a:pos x="0" y="215"/>
                </a:cxn>
                <a:cxn ang="0">
                  <a:pos x="23" y="173"/>
                </a:cxn>
                <a:cxn ang="0">
                  <a:pos x="24" y="93"/>
                </a:cxn>
                <a:cxn ang="0">
                  <a:pos x="0" y="68"/>
                </a:cxn>
                <a:cxn ang="0">
                  <a:pos x="21" y="80"/>
                </a:cxn>
                <a:cxn ang="0">
                  <a:pos x="81" y="48"/>
                </a:cxn>
                <a:cxn ang="0">
                  <a:pos x="62" y="16"/>
                </a:cxn>
                <a:cxn ang="0">
                  <a:pos x="78" y="13"/>
                </a:cxn>
                <a:cxn ang="0">
                  <a:pos x="98" y="38"/>
                </a:cxn>
                <a:cxn ang="0">
                  <a:pos x="96" y="70"/>
                </a:cxn>
                <a:cxn ang="0">
                  <a:pos x="127" y="120"/>
                </a:cxn>
                <a:cxn ang="0">
                  <a:pos x="74" y="223"/>
                </a:cxn>
                <a:cxn ang="0">
                  <a:pos x="47" y="195"/>
                </a:cxn>
                <a:cxn ang="0">
                  <a:pos x="75" y="205"/>
                </a:cxn>
                <a:cxn ang="0">
                  <a:pos x="110" y="162"/>
                </a:cxn>
                <a:cxn ang="0">
                  <a:pos x="112" y="86"/>
                </a:cxn>
                <a:cxn ang="0">
                  <a:pos x="198" y="96"/>
                </a:cxn>
                <a:cxn ang="0">
                  <a:pos x="226" y="168"/>
                </a:cxn>
                <a:cxn ang="0">
                  <a:pos x="196" y="157"/>
                </a:cxn>
                <a:cxn ang="0">
                  <a:pos x="162" y="154"/>
                </a:cxn>
                <a:cxn ang="0">
                  <a:pos x="207" y="142"/>
                </a:cxn>
                <a:cxn ang="0">
                  <a:pos x="155" y="75"/>
                </a:cxn>
                <a:cxn ang="0">
                  <a:pos x="194" y="59"/>
                </a:cxn>
                <a:cxn ang="0">
                  <a:pos x="155" y="22"/>
                </a:cxn>
                <a:cxn ang="0">
                  <a:pos x="190" y="34"/>
                </a:cxn>
                <a:cxn ang="0">
                  <a:pos x="194" y="59"/>
                </a:cxn>
                <a:cxn ang="0">
                  <a:pos x="184" y="3"/>
                </a:cxn>
                <a:cxn ang="0">
                  <a:pos x="219" y="15"/>
                </a:cxn>
                <a:cxn ang="0">
                  <a:pos x="224" y="40"/>
                </a:cxn>
              </a:cxnLst>
              <a:rect l="0" t="0" r="r" b="b"/>
              <a:pathLst>
                <a:path w="230" h="231">
                  <a:moveTo>
                    <a:pt x="112" y="86"/>
                  </a:moveTo>
                  <a:cubicBezTo>
                    <a:pt x="109" y="80"/>
                    <a:pt x="104" y="77"/>
                    <a:pt x="96" y="77"/>
                  </a:cubicBezTo>
                  <a:cubicBezTo>
                    <a:pt x="92" y="77"/>
                    <a:pt x="86" y="78"/>
                    <a:pt x="78" y="79"/>
                  </a:cubicBezTo>
                  <a:cubicBezTo>
                    <a:pt x="60" y="119"/>
                    <a:pt x="43" y="159"/>
                    <a:pt x="25" y="198"/>
                  </a:cubicBezTo>
                  <a:cubicBezTo>
                    <a:pt x="23" y="202"/>
                    <a:pt x="19" y="209"/>
                    <a:pt x="15" y="221"/>
                  </a:cubicBezTo>
                  <a:cubicBezTo>
                    <a:pt x="12" y="227"/>
                    <a:pt x="10" y="230"/>
                    <a:pt x="7" y="230"/>
                  </a:cubicBezTo>
                  <a:cubicBezTo>
                    <a:pt x="5" y="230"/>
                    <a:pt x="3" y="228"/>
                    <a:pt x="1" y="224"/>
                  </a:cubicBezTo>
                  <a:cubicBezTo>
                    <a:pt x="0" y="223"/>
                    <a:pt x="0" y="220"/>
                    <a:pt x="0" y="215"/>
                  </a:cubicBezTo>
                  <a:cubicBezTo>
                    <a:pt x="0" y="208"/>
                    <a:pt x="2" y="203"/>
                    <a:pt x="7" y="198"/>
                  </a:cubicBezTo>
                  <a:cubicBezTo>
                    <a:pt x="11" y="194"/>
                    <a:pt x="17" y="185"/>
                    <a:pt x="23" y="173"/>
                  </a:cubicBezTo>
                  <a:cubicBezTo>
                    <a:pt x="39" y="141"/>
                    <a:pt x="54" y="111"/>
                    <a:pt x="66" y="81"/>
                  </a:cubicBezTo>
                  <a:cubicBezTo>
                    <a:pt x="46" y="85"/>
                    <a:pt x="32" y="89"/>
                    <a:pt x="24" y="93"/>
                  </a:cubicBezTo>
                  <a:cubicBezTo>
                    <a:pt x="19" y="95"/>
                    <a:pt x="15" y="94"/>
                    <a:pt x="11" y="91"/>
                  </a:cubicBezTo>
                  <a:cubicBezTo>
                    <a:pt x="4" y="86"/>
                    <a:pt x="0" y="78"/>
                    <a:pt x="0" y="68"/>
                  </a:cubicBezTo>
                  <a:cubicBezTo>
                    <a:pt x="1" y="66"/>
                    <a:pt x="2" y="66"/>
                    <a:pt x="3" y="68"/>
                  </a:cubicBezTo>
                  <a:cubicBezTo>
                    <a:pt x="8" y="76"/>
                    <a:pt x="14" y="80"/>
                    <a:pt x="21" y="80"/>
                  </a:cubicBezTo>
                  <a:cubicBezTo>
                    <a:pt x="27" y="80"/>
                    <a:pt x="43" y="78"/>
                    <a:pt x="70" y="73"/>
                  </a:cubicBezTo>
                  <a:cubicBezTo>
                    <a:pt x="73" y="65"/>
                    <a:pt x="77" y="57"/>
                    <a:pt x="81" y="48"/>
                  </a:cubicBezTo>
                  <a:cubicBezTo>
                    <a:pt x="85" y="37"/>
                    <a:pt x="84" y="29"/>
                    <a:pt x="80" y="24"/>
                  </a:cubicBezTo>
                  <a:cubicBezTo>
                    <a:pt x="76" y="20"/>
                    <a:pt x="70" y="17"/>
                    <a:pt x="62" y="16"/>
                  </a:cubicBezTo>
                  <a:cubicBezTo>
                    <a:pt x="59" y="15"/>
                    <a:pt x="59" y="13"/>
                    <a:pt x="62" y="12"/>
                  </a:cubicBezTo>
                  <a:cubicBezTo>
                    <a:pt x="69" y="12"/>
                    <a:pt x="75" y="12"/>
                    <a:pt x="78" y="13"/>
                  </a:cubicBezTo>
                  <a:cubicBezTo>
                    <a:pt x="86" y="15"/>
                    <a:pt x="93" y="19"/>
                    <a:pt x="99" y="25"/>
                  </a:cubicBezTo>
                  <a:cubicBezTo>
                    <a:pt x="106" y="32"/>
                    <a:pt x="105" y="36"/>
                    <a:pt x="98" y="38"/>
                  </a:cubicBezTo>
                  <a:cubicBezTo>
                    <a:pt x="93" y="50"/>
                    <a:pt x="87" y="61"/>
                    <a:pt x="81" y="72"/>
                  </a:cubicBezTo>
                  <a:cubicBezTo>
                    <a:pt x="87" y="71"/>
                    <a:pt x="92" y="70"/>
                    <a:pt x="96" y="70"/>
                  </a:cubicBezTo>
                  <a:cubicBezTo>
                    <a:pt x="105" y="70"/>
                    <a:pt x="112" y="73"/>
                    <a:pt x="117" y="78"/>
                  </a:cubicBezTo>
                  <a:cubicBezTo>
                    <a:pt x="124" y="86"/>
                    <a:pt x="127" y="100"/>
                    <a:pt x="127" y="120"/>
                  </a:cubicBezTo>
                  <a:cubicBezTo>
                    <a:pt x="127" y="177"/>
                    <a:pt x="113" y="213"/>
                    <a:pt x="85" y="227"/>
                  </a:cubicBezTo>
                  <a:cubicBezTo>
                    <a:pt x="78" y="231"/>
                    <a:pt x="74" y="230"/>
                    <a:pt x="74" y="223"/>
                  </a:cubicBezTo>
                  <a:cubicBezTo>
                    <a:pt x="74" y="218"/>
                    <a:pt x="73" y="214"/>
                    <a:pt x="70" y="212"/>
                  </a:cubicBezTo>
                  <a:cubicBezTo>
                    <a:pt x="62" y="206"/>
                    <a:pt x="55" y="201"/>
                    <a:pt x="47" y="195"/>
                  </a:cubicBezTo>
                  <a:cubicBezTo>
                    <a:pt x="46" y="192"/>
                    <a:pt x="46" y="191"/>
                    <a:pt x="49" y="191"/>
                  </a:cubicBezTo>
                  <a:cubicBezTo>
                    <a:pt x="58" y="197"/>
                    <a:pt x="67" y="201"/>
                    <a:pt x="75" y="205"/>
                  </a:cubicBezTo>
                  <a:cubicBezTo>
                    <a:pt x="83" y="209"/>
                    <a:pt x="90" y="206"/>
                    <a:pt x="96" y="198"/>
                  </a:cubicBezTo>
                  <a:cubicBezTo>
                    <a:pt x="102" y="188"/>
                    <a:pt x="107" y="176"/>
                    <a:pt x="110" y="162"/>
                  </a:cubicBezTo>
                  <a:cubicBezTo>
                    <a:pt x="114" y="144"/>
                    <a:pt x="116" y="128"/>
                    <a:pt x="116" y="113"/>
                  </a:cubicBezTo>
                  <a:cubicBezTo>
                    <a:pt x="116" y="99"/>
                    <a:pt x="115" y="90"/>
                    <a:pt x="112" y="86"/>
                  </a:cubicBezTo>
                  <a:close/>
                  <a:moveTo>
                    <a:pt x="157" y="71"/>
                  </a:moveTo>
                  <a:cubicBezTo>
                    <a:pt x="170" y="76"/>
                    <a:pt x="184" y="85"/>
                    <a:pt x="198" y="96"/>
                  </a:cubicBezTo>
                  <a:cubicBezTo>
                    <a:pt x="216" y="111"/>
                    <a:pt x="227" y="129"/>
                    <a:pt x="229" y="151"/>
                  </a:cubicBezTo>
                  <a:cubicBezTo>
                    <a:pt x="230" y="159"/>
                    <a:pt x="229" y="164"/>
                    <a:pt x="226" y="168"/>
                  </a:cubicBezTo>
                  <a:cubicBezTo>
                    <a:pt x="221" y="174"/>
                    <a:pt x="217" y="173"/>
                    <a:pt x="212" y="167"/>
                  </a:cubicBezTo>
                  <a:cubicBezTo>
                    <a:pt x="208" y="159"/>
                    <a:pt x="202" y="156"/>
                    <a:pt x="196" y="157"/>
                  </a:cubicBezTo>
                  <a:cubicBezTo>
                    <a:pt x="185" y="157"/>
                    <a:pt x="174" y="158"/>
                    <a:pt x="163" y="159"/>
                  </a:cubicBezTo>
                  <a:cubicBezTo>
                    <a:pt x="158" y="158"/>
                    <a:pt x="158" y="157"/>
                    <a:pt x="162" y="154"/>
                  </a:cubicBezTo>
                  <a:cubicBezTo>
                    <a:pt x="174" y="153"/>
                    <a:pt x="187" y="151"/>
                    <a:pt x="200" y="149"/>
                  </a:cubicBezTo>
                  <a:cubicBezTo>
                    <a:pt x="205" y="148"/>
                    <a:pt x="207" y="146"/>
                    <a:pt x="207" y="142"/>
                  </a:cubicBezTo>
                  <a:cubicBezTo>
                    <a:pt x="205" y="130"/>
                    <a:pt x="200" y="118"/>
                    <a:pt x="190" y="105"/>
                  </a:cubicBezTo>
                  <a:cubicBezTo>
                    <a:pt x="181" y="93"/>
                    <a:pt x="169" y="83"/>
                    <a:pt x="155" y="75"/>
                  </a:cubicBezTo>
                  <a:cubicBezTo>
                    <a:pt x="151" y="72"/>
                    <a:pt x="152" y="71"/>
                    <a:pt x="157" y="71"/>
                  </a:cubicBezTo>
                  <a:close/>
                  <a:moveTo>
                    <a:pt x="194" y="59"/>
                  </a:moveTo>
                  <a:cubicBezTo>
                    <a:pt x="190" y="60"/>
                    <a:pt x="187" y="59"/>
                    <a:pt x="184" y="53"/>
                  </a:cubicBezTo>
                  <a:cubicBezTo>
                    <a:pt x="179" y="41"/>
                    <a:pt x="169" y="31"/>
                    <a:pt x="155" y="22"/>
                  </a:cubicBezTo>
                  <a:cubicBezTo>
                    <a:pt x="154" y="20"/>
                    <a:pt x="154" y="19"/>
                    <a:pt x="156" y="20"/>
                  </a:cubicBezTo>
                  <a:cubicBezTo>
                    <a:pt x="169" y="22"/>
                    <a:pt x="180" y="27"/>
                    <a:pt x="190" y="34"/>
                  </a:cubicBezTo>
                  <a:cubicBezTo>
                    <a:pt x="194" y="38"/>
                    <a:pt x="197" y="42"/>
                    <a:pt x="199" y="48"/>
                  </a:cubicBezTo>
                  <a:cubicBezTo>
                    <a:pt x="200" y="54"/>
                    <a:pt x="199" y="57"/>
                    <a:pt x="194" y="59"/>
                  </a:cubicBezTo>
                  <a:close/>
                  <a:moveTo>
                    <a:pt x="213" y="34"/>
                  </a:moveTo>
                  <a:cubicBezTo>
                    <a:pt x="208" y="22"/>
                    <a:pt x="198" y="12"/>
                    <a:pt x="184" y="3"/>
                  </a:cubicBezTo>
                  <a:cubicBezTo>
                    <a:pt x="183" y="0"/>
                    <a:pt x="183" y="0"/>
                    <a:pt x="185" y="0"/>
                  </a:cubicBezTo>
                  <a:cubicBezTo>
                    <a:pt x="198" y="3"/>
                    <a:pt x="209" y="8"/>
                    <a:pt x="219" y="15"/>
                  </a:cubicBezTo>
                  <a:cubicBezTo>
                    <a:pt x="224" y="19"/>
                    <a:pt x="227" y="23"/>
                    <a:pt x="228" y="29"/>
                  </a:cubicBezTo>
                  <a:cubicBezTo>
                    <a:pt x="230" y="35"/>
                    <a:pt x="228" y="38"/>
                    <a:pt x="224" y="40"/>
                  </a:cubicBezTo>
                  <a:cubicBezTo>
                    <a:pt x="219" y="41"/>
                    <a:pt x="216" y="39"/>
                    <a:pt x="213" y="3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1" name="Freeform 22">
              <a:extLst>
                <a:ext uri="{FF2B5EF4-FFF2-40B4-BE49-F238E27FC236}">
                  <a16:creationId xmlns:a16="http://schemas.microsoft.com/office/drawing/2014/main" id="{F2F5F251-4CF9-4B21-911E-993742E7950F}"/>
                </a:ext>
              </a:extLst>
            </p:cNvPr>
            <p:cNvSpPr>
              <a:spLocks/>
            </p:cNvSpPr>
            <p:nvPr/>
          </p:nvSpPr>
          <p:spPr bwMode="black">
            <a:xfrm>
              <a:off x="10208107" y="5615704"/>
              <a:ext cx="111550" cy="162932"/>
            </a:xfrm>
            <a:custGeom>
              <a:avLst/>
              <a:gdLst/>
              <a:ahLst/>
              <a:cxnLst>
                <a:cxn ang="0">
                  <a:pos x="12" y="214"/>
                </a:cxn>
                <a:cxn ang="0">
                  <a:pos x="0" y="186"/>
                </a:cxn>
                <a:cxn ang="0">
                  <a:pos x="18" y="151"/>
                </a:cxn>
                <a:cxn ang="0">
                  <a:pos x="63" y="120"/>
                </a:cxn>
                <a:cxn ang="0">
                  <a:pos x="49" y="75"/>
                </a:cxn>
                <a:cxn ang="0">
                  <a:pos x="47" y="18"/>
                </a:cxn>
                <a:cxn ang="0">
                  <a:pos x="31" y="6"/>
                </a:cxn>
                <a:cxn ang="0">
                  <a:pos x="31" y="2"/>
                </a:cxn>
                <a:cxn ang="0">
                  <a:pos x="66" y="12"/>
                </a:cxn>
                <a:cxn ang="0">
                  <a:pos x="67" y="21"/>
                </a:cxn>
                <a:cxn ang="0">
                  <a:pos x="64" y="34"/>
                </a:cxn>
                <a:cxn ang="0">
                  <a:pos x="64" y="93"/>
                </a:cxn>
                <a:cxn ang="0">
                  <a:pos x="69" y="116"/>
                </a:cxn>
                <a:cxn ang="0">
                  <a:pos x="135" y="93"/>
                </a:cxn>
                <a:cxn ang="0">
                  <a:pos x="138" y="82"/>
                </a:cxn>
                <a:cxn ang="0">
                  <a:pos x="130" y="75"/>
                </a:cxn>
                <a:cxn ang="0">
                  <a:pos x="131" y="71"/>
                </a:cxn>
                <a:cxn ang="0">
                  <a:pos x="151" y="82"/>
                </a:cxn>
                <a:cxn ang="0">
                  <a:pos x="159" y="98"/>
                </a:cxn>
                <a:cxn ang="0">
                  <a:pos x="150" y="104"/>
                </a:cxn>
                <a:cxn ang="0">
                  <a:pos x="65" y="131"/>
                </a:cxn>
                <a:cxn ang="0">
                  <a:pos x="19" y="163"/>
                </a:cxn>
                <a:cxn ang="0">
                  <a:pos x="9" y="185"/>
                </a:cxn>
                <a:cxn ang="0">
                  <a:pos x="37" y="216"/>
                </a:cxn>
                <a:cxn ang="0">
                  <a:pos x="86" y="220"/>
                </a:cxn>
                <a:cxn ang="0">
                  <a:pos x="132" y="215"/>
                </a:cxn>
                <a:cxn ang="0">
                  <a:pos x="150" y="215"/>
                </a:cxn>
                <a:cxn ang="0">
                  <a:pos x="155" y="223"/>
                </a:cxn>
                <a:cxn ang="0">
                  <a:pos x="148" y="229"/>
                </a:cxn>
                <a:cxn ang="0">
                  <a:pos x="73" y="232"/>
                </a:cxn>
                <a:cxn ang="0">
                  <a:pos x="12" y="214"/>
                </a:cxn>
              </a:cxnLst>
              <a:rect l="0" t="0" r="r" b="b"/>
              <a:pathLst>
                <a:path w="159" h="232">
                  <a:moveTo>
                    <a:pt x="12" y="214"/>
                  </a:moveTo>
                  <a:cubicBezTo>
                    <a:pt x="4" y="206"/>
                    <a:pt x="0" y="197"/>
                    <a:pt x="0" y="186"/>
                  </a:cubicBezTo>
                  <a:cubicBezTo>
                    <a:pt x="0" y="174"/>
                    <a:pt x="6" y="163"/>
                    <a:pt x="18" y="151"/>
                  </a:cubicBezTo>
                  <a:cubicBezTo>
                    <a:pt x="30" y="140"/>
                    <a:pt x="45" y="130"/>
                    <a:pt x="63" y="120"/>
                  </a:cubicBezTo>
                  <a:cubicBezTo>
                    <a:pt x="54" y="109"/>
                    <a:pt x="49" y="94"/>
                    <a:pt x="49" y="75"/>
                  </a:cubicBezTo>
                  <a:cubicBezTo>
                    <a:pt x="49" y="40"/>
                    <a:pt x="48" y="21"/>
                    <a:pt x="47" y="18"/>
                  </a:cubicBezTo>
                  <a:cubicBezTo>
                    <a:pt x="44" y="10"/>
                    <a:pt x="39" y="6"/>
                    <a:pt x="31" y="6"/>
                  </a:cubicBezTo>
                  <a:cubicBezTo>
                    <a:pt x="28" y="5"/>
                    <a:pt x="28" y="3"/>
                    <a:pt x="31" y="2"/>
                  </a:cubicBezTo>
                  <a:cubicBezTo>
                    <a:pt x="44" y="0"/>
                    <a:pt x="56" y="4"/>
                    <a:pt x="66" y="12"/>
                  </a:cubicBezTo>
                  <a:cubicBezTo>
                    <a:pt x="70" y="15"/>
                    <a:pt x="70" y="18"/>
                    <a:pt x="67" y="21"/>
                  </a:cubicBezTo>
                  <a:cubicBezTo>
                    <a:pt x="65" y="23"/>
                    <a:pt x="64" y="28"/>
                    <a:pt x="64" y="34"/>
                  </a:cubicBezTo>
                  <a:cubicBezTo>
                    <a:pt x="64" y="54"/>
                    <a:pt x="64" y="73"/>
                    <a:pt x="64" y="93"/>
                  </a:cubicBezTo>
                  <a:cubicBezTo>
                    <a:pt x="64" y="106"/>
                    <a:pt x="66" y="113"/>
                    <a:pt x="69" y="116"/>
                  </a:cubicBezTo>
                  <a:cubicBezTo>
                    <a:pt x="90" y="107"/>
                    <a:pt x="112" y="100"/>
                    <a:pt x="135" y="93"/>
                  </a:cubicBezTo>
                  <a:cubicBezTo>
                    <a:pt x="141" y="91"/>
                    <a:pt x="142" y="88"/>
                    <a:pt x="138" y="82"/>
                  </a:cubicBezTo>
                  <a:cubicBezTo>
                    <a:pt x="136" y="79"/>
                    <a:pt x="134" y="77"/>
                    <a:pt x="130" y="75"/>
                  </a:cubicBezTo>
                  <a:cubicBezTo>
                    <a:pt x="127" y="73"/>
                    <a:pt x="127" y="72"/>
                    <a:pt x="131" y="71"/>
                  </a:cubicBezTo>
                  <a:cubicBezTo>
                    <a:pt x="140" y="72"/>
                    <a:pt x="147" y="76"/>
                    <a:pt x="151" y="82"/>
                  </a:cubicBezTo>
                  <a:cubicBezTo>
                    <a:pt x="157" y="88"/>
                    <a:pt x="159" y="94"/>
                    <a:pt x="159" y="98"/>
                  </a:cubicBezTo>
                  <a:cubicBezTo>
                    <a:pt x="159" y="102"/>
                    <a:pt x="156" y="104"/>
                    <a:pt x="150" y="104"/>
                  </a:cubicBezTo>
                  <a:cubicBezTo>
                    <a:pt x="117" y="111"/>
                    <a:pt x="89" y="120"/>
                    <a:pt x="65" y="131"/>
                  </a:cubicBezTo>
                  <a:cubicBezTo>
                    <a:pt x="45" y="141"/>
                    <a:pt x="29" y="151"/>
                    <a:pt x="19" y="163"/>
                  </a:cubicBezTo>
                  <a:cubicBezTo>
                    <a:pt x="12" y="170"/>
                    <a:pt x="9" y="177"/>
                    <a:pt x="9" y="185"/>
                  </a:cubicBezTo>
                  <a:cubicBezTo>
                    <a:pt x="9" y="201"/>
                    <a:pt x="18" y="211"/>
                    <a:pt x="37" y="216"/>
                  </a:cubicBezTo>
                  <a:cubicBezTo>
                    <a:pt x="45" y="219"/>
                    <a:pt x="62" y="220"/>
                    <a:pt x="86" y="220"/>
                  </a:cubicBezTo>
                  <a:cubicBezTo>
                    <a:pt x="108" y="220"/>
                    <a:pt x="123" y="218"/>
                    <a:pt x="132" y="215"/>
                  </a:cubicBezTo>
                  <a:cubicBezTo>
                    <a:pt x="141" y="212"/>
                    <a:pt x="147" y="212"/>
                    <a:pt x="150" y="215"/>
                  </a:cubicBezTo>
                  <a:cubicBezTo>
                    <a:pt x="153" y="218"/>
                    <a:pt x="155" y="220"/>
                    <a:pt x="155" y="223"/>
                  </a:cubicBezTo>
                  <a:cubicBezTo>
                    <a:pt x="155" y="226"/>
                    <a:pt x="153" y="228"/>
                    <a:pt x="148" y="229"/>
                  </a:cubicBezTo>
                  <a:cubicBezTo>
                    <a:pt x="135" y="231"/>
                    <a:pt x="109" y="232"/>
                    <a:pt x="73" y="232"/>
                  </a:cubicBezTo>
                  <a:cubicBezTo>
                    <a:pt x="44" y="232"/>
                    <a:pt x="24" y="226"/>
                    <a:pt x="12" y="21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2" name="Freeform 23">
              <a:extLst>
                <a:ext uri="{FF2B5EF4-FFF2-40B4-BE49-F238E27FC236}">
                  <a16:creationId xmlns:a16="http://schemas.microsoft.com/office/drawing/2014/main" id="{DEB8F5D8-E994-4DD2-AA0B-A9D64595A699}"/>
                </a:ext>
              </a:extLst>
            </p:cNvPr>
            <p:cNvSpPr>
              <a:spLocks noEditPoints="1"/>
            </p:cNvSpPr>
            <p:nvPr/>
          </p:nvSpPr>
          <p:spPr bwMode="black">
            <a:xfrm>
              <a:off x="10395376" y="5611310"/>
              <a:ext cx="91269" cy="178481"/>
            </a:xfrm>
            <a:custGeom>
              <a:avLst/>
              <a:gdLst/>
              <a:ahLst/>
              <a:cxnLst>
                <a:cxn ang="0">
                  <a:pos x="41" y="88"/>
                </a:cxn>
                <a:cxn ang="0">
                  <a:pos x="85" y="74"/>
                </a:cxn>
                <a:cxn ang="0">
                  <a:pos x="114" y="86"/>
                </a:cxn>
                <a:cxn ang="0">
                  <a:pos x="130" y="135"/>
                </a:cxn>
                <a:cxn ang="0">
                  <a:pos x="98" y="210"/>
                </a:cxn>
                <a:cxn ang="0">
                  <a:pos x="15" y="254"/>
                </a:cxn>
                <a:cxn ang="0">
                  <a:pos x="14" y="249"/>
                </a:cxn>
                <a:cxn ang="0">
                  <a:pos x="89" y="201"/>
                </a:cxn>
                <a:cxn ang="0">
                  <a:pos x="114" y="128"/>
                </a:cxn>
                <a:cxn ang="0">
                  <a:pos x="102" y="90"/>
                </a:cxn>
                <a:cxn ang="0">
                  <a:pos x="82" y="82"/>
                </a:cxn>
                <a:cxn ang="0">
                  <a:pos x="35" y="103"/>
                </a:cxn>
                <a:cxn ang="0">
                  <a:pos x="20" y="121"/>
                </a:cxn>
                <a:cxn ang="0">
                  <a:pos x="9" y="125"/>
                </a:cxn>
                <a:cxn ang="0">
                  <a:pos x="0" y="103"/>
                </a:cxn>
                <a:cxn ang="0">
                  <a:pos x="2" y="80"/>
                </a:cxn>
                <a:cxn ang="0">
                  <a:pos x="5" y="81"/>
                </a:cxn>
                <a:cxn ang="0">
                  <a:pos x="9" y="102"/>
                </a:cxn>
                <a:cxn ang="0">
                  <a:pos x="19" y="103"/>
                </a:cxn>
                <a:cxn ang="0">
                  <a:pos x="41" y="88"/>
                </a:cxn>
                <a:cxn ang="0">
                  <a:pos x="88" y="33"/>
                </a:cxn>
                <a:cxn ang="0">
                  <a:pos x="56" y="37"/>
                </a:cxn>
                <a:cxn ang="0">
                  <a:pos x="30" y="51"/>
                </a:cxn>
                <a:cxn ang="0">
                  <a:pos x="28" y="48"/>
                </a:cxn>
                <a:cxn ang="0">
                  <a:pos x="57" y="27"/>
                </a:cxn>
                <a:cxn ang="0">
                  <a:pos x="16" y="4"/>
                </a:cxn>
                <a:cxn ang="0">
                  <a:pos x="19" y="1"/>
                </a:cxn>
                <a:cxn ang="0">
                  <a:pos x="58" y="17"/>
                </a:cxn>
                <a:cxn ang="0">
                  <a:pos x="82" y="15"/>
                </a:cxn>
                <a:cxn ang="0">
                  <a:pos x="97" y="22"/>
                </a:cxn>
                <a:cxn ang="0">
                  <a:pos x="88" y="33"/>
                </a:cxn>
              </a:cxnLst>
              <a:rect l="0" t="0" r="r" b="b"/>
              <a:pathLst>
                <a:path w="130" h="254">
                  <a:moveTo>
                    <a:pt x="41" y="88"/>
                  </a:moveTo>
                  <a:cubicBezTo>
                    <a:pt x="55" y="79"/>
                    <a:pt x="69" y="74"/>
                    <a:pt x="85" y="74"/>
                  </a:cubicBezTo>
                  <a:cubicBezTo>
                    <a:pt x="95" y="74"/>
                    <a:pt x="105" y="78"/>
                    <a:pt x="114" y="86"/>
                  </a:cubicBezTo>
                  <a:cubicBezTo>
                    <a:pt x="125" y="96"/>
                    <a:pt x="130" y="112"/>
                    <a:pt x="130" y="135"/>
                  </a:cubicBezTo>
                  <a:cubicBezTo>
                    <a:pt x="130" y="165"/>
                    <a:pt x="119" y="190"/>
                    <a:pt x="98" y="210"/>
                  </a:cubicBezTo>
                  <a:cubicBezTo>
                    <a:pt x="78" y="230"/>
                    <a:pt x="50" y="244"/>
                    <a:pt x="15" y="254"/>
                  </a:cubicBezTo>
                  <a:cubicBezTo>
                    <a:pt x="12" y="254"/>
                    <a:pt x="11" y="252"/>
                    <a:pt x="14" y="249"/>
                  </a:cubicBezTo>
                  <a:cubicBezTo>
                    <a:pt x="48" y="237"/>
                    <a:pt x="73" y="221"/>
                    <a:pt x="89" y="201"/>
                  </a:cubicBezTo>
                  <a:cubicBezTo>
                    <a:pt x="106" y="182"/>
                    <a:pt x="114" y="157"/>
                    <a:pt x="114" y="128"/>
                  </a:cubicBezTo>
                  <a:cubicBezTo>
                    <a:pt x="114" y="110"/>
                    <a:pt x="110" y="97"/>
                    <a:pt x="102" y="90"/>
                  </a:cubicBezTo>
                  <a:cubicBezTo>
                    <a:pt x="96" y="85"/>
                    <a:pt x="89" y="82"/>
                    <a:pt x="82" y="82"/>
                  </a:cubicBezTo>
                  <a:cubicBezTo>
                    <a:pt x="66" y="82"/>
                    <a:pt x="50" y="89"/>
                    <a:pt x="35" y="103"/>
                  </a:cubicBezTo>
                  <a:cubicBezTo>
                    <a:pt x="33" y="106"/>
                    <a:pt x="28" y="112"/>
                    <a:pt x="20" y="121"/>
                  </a:cubicBezTo>
                  <a:cubicBezTo>
                    <a:pt x="16" y="126"/>
                    <a:pt x="12" y="127"/>
                    <a:pt x="9" y="125"/>
                  </a:cubicBezTo>
                  <a:cubicBezTo>
                    <a:pt x="3" y="120"/>
                    <a:pt x="0" y="113"/>
                    <a:pt x="0" y="103"/>
                  </a:cubicBezTo>
                  <a:cubicBezTo>
                    <a:pt x="0" y="93"/>
                    <a:pt x="0" y="85"/>
                    <a:pt x="2" y="80"/>
                  </a:cubicBezTo>
                  <a:cubicBezTo>
                    <a:pt x="4" y="78"/>
                    <a:pt x="5" y="79"/>
                    <a:pt x="5" y="81"/>
                  </a:cubicBezTo>
                  <a:cubicBezTo>
                    <a:pt x="5" y="93"/>
                    <a:pt x="6" y="100"/>
                    <a:pt x="9" y="102"/>
                  </a:cubicBezTo>
                  <a:cubicBezTo>
                    <a:pt x="12" y="105"/>
                    <a:pt x="15" y="106"/>
                    <a:pt x="19" y="103"/>
                  </a:cubicBezTo>
                  <a:cubicBezTo>
                    <a:pt x="27" y="97"/>
                    <a:pt x="34" y="92"/>
                    <a:pt x="41" y="88"/>
                  </a:cubicBezTo>
                  <a:close/>
                  <a:moveTo>
                    <a:pt x="88" y="33"/>
                  </a:moveTo>
                  <a:cubicBezTo>
                    <a:pt x="75" y="33"/>
                    <a:pt x="64" y="34"/>
                    <a:pt x="56" y="37"/>
                  </a:cubicBezTo>
                  <a:cubicBezTo>
                    <a:pt x="50" y="39"/>
                    <a:pt x="41" y="44"/>
                    <a:pt x="30" y="51"/>
                  </a:cubicBezTo>
                  <a:cubicBezTo>
                    <a:pt x="28" y="51"/>
                    <a:pt x="27" y="51"/>
                    <a:pt x="28" y="48"/>
                  </a:cubicBezTo>
                  <a:cubicBezTo>
                    <a:pt x="34" y="42"/>
                    <a:pt x="44" y="34"/>
                    <a:pt x="57" y="27"/>
                  </a:cubicBezTo>
                  <a:cubicBezTo>
                    <a:pt x="41" y="27"/>
                    <a:pt x="28" y="19"/>
                    <a:pt x="16" y="4"/>
                  </a:cubicBezTo>
                  <a:cubicBezTo>
                    <a:pt x="16" y="1"/>
                    <a:pt x="16" y="0"/>
                    <a:pt x="19" y="1"/>
                  </a:cubicBezTo>
                  <a:cubicBezTo>
                    <a:pt x="31" y="12"/>
                    <a:pt x="44" y="17"/>
                    <a:pt x="58" y="17"/>
                  </a:cubicBezTo>
                  <a:cubicBezTo>
                    <a:pt x="68" y="17"/>
                    <a:pt x="76" y="16"/>
                    <a:pt x="82" y="15"/>
                  </a:cubicBezTo>
                  <a:cubicBezTo>
                    <a:pt x="89" y="13"/>
                    <a:pt x="94" y="16"/>
                    <a:pt x="97" y="22"/>
                  </a:cubicBezTo>
                  <a:cubicBezTo>
                    <a:pt x="100" y="29"/>
                    <a:pt x="97" y="33"/>
                    <a:pt x="88" y="3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3" name="Freeform 24">
              <a:extLst>
                <a:ext uri="{FF2B5EF4-FFF2-40B4-BE49-F238E27FC236}">
                  <a16:creationId xmlns:a16="http://schemas.microsoft.com/office/drawing/2014/main" id="{ADD4D1C0-9B7E-46E6-84EC-7A679C20DAAF}"/>
                </a:ext>
              </a:extLst>
            </p:cNvPr>
            <p:cNvSpPr>
              <a:spLocks noEditPoints="1"/>
            </p:cNvSpPr>
            <p:nvPr/>
          </p:nvSpPr>
          <p:spPr bwMode="black">
            <a:xfrm>
              <a:off x="10549857" y="5607929"/>
              <a:ext cx="158199" cy="162256"/>
            </a:xfrm>
            <a:custGeom>
              <a:avLst/>
              <a:gdLst/>
              <a:ahLst/>
              <a:cxnLst>
                <a:cxn ang="0">
                  <a:pos x="133" y="217"/>
                </a:cxn>
                <a:cxn ang="0">
                  <a:pos x="161" y="215"/>
                </a:cxn>
                <a:cxn ang="0">
                  <a:pos x="172" y="213"/>
                </a:cxn>
                <a:cxn ang="0">
                  <a:pos x="186" y="222"/>
                </a:cxn>
                <a:cxn ang="0">
                  <a:pos x="178" y="231"/>
                </a:cxn>
                <a:cxn ang="0">
                  <a:pos x="77" y="231"/>
                </a:cxn>
                <a:cxn ang="0">
                  <a:pos x="16" y="207"/>
                </a:cxn>
                <a:cxn ang="0">
                  <a:pos x="0" y="171"/>
                </a:cxn>
                <a:cxn ang="0">
                  <a:pos x="5" y="172"/>
                </a:cxn>
                <a:cxn ang="0">
                  <a:pos x="22" y="198"/>
                </a:cxn>
                <a:cxn ang="0">
                  <a:pos x="78" y="217"/>
                </a:cxn>
                <a:cxn ang="0">
                  <a:pos x="133" y="217"/>
                </a:cxn>
                <a:cxn ang="0">
                  <a:pos x="154" y="63"/>
                </a:cxn>
                <a:cxn ang="0">
                  <a:pos x="150" y="71"/>
                </a:cxn>
                <a:cxn ang="0">
                  <a:pos x="126" y="71"/>
                </a:cxn>
                <a:cxn ang="0">
                  <a:pos x="101" y="75"/>
                </a:cxn>
                <a:cxn ang="0">
                  <a:pos x="52" y="96"/>
                </a:cxn>
                <a:cxn ang="0">
                  <a:pos x="49" y="94"/>
                </a:cxn>
                <a:cxn ang="0">
                  <a:pos x="88" y="70"/>
                </a:cxn>
                <a:cxn ang="0">
                  <a:pos x="46" y="61"/>
                </a:cxn>
                <a:cxn ang="0">
                  <a:pos x="18" y="38"/>
                </a:cxn>
                <a:cxn ang="0">
                  <a:pos x="23" y="36"/>
                </a:cxn>
                <a:cxn ang="0">
                  <a:pos x="91" y="56"/>
                </a:cxn>
                <a:cxn ang="0">
                  <a:pos x="138" y="52"/>
                </a:cxn>
                <a:cxn ang="0">
                  <a:pos x="147" y="56"/>
                </a:cxn>
                <a:cxn ang="0">
                  <a:pos x="154" y="63"/>
                </a:cxn>
                <a:cxn ang="0">
                  <a:pos x="196" y="48"/>
                </a:cxn>
                <a:cxn ang="0">
                  <a:pos x="191" y="59"/>
                </a:cxn>
                <a:cxn ang="0">
                  <a:pos x="181" y="53"/>
                </a:cxn>
                <a:cxn ang="0">
                  <a:pos x="152" y="22"/>
                </a:cxn>
                <a:cxn ang="0">
                  <a:pos x="153" y="20"/>
                </a:cxn>
                <a:cxn ang="0">
                  <a:pos x="187" y="34"/>
                </a:cxn>
                <a:cxn ang="0">
                  <a:pos x="196" y="48"/>
                </a:cxn>
                <a:cxn ang="0">
                  <a:pos x="224" y="29"/>
                </a:cxn>
                <a:cxn ang="0">
                  <a:pos x="219" y="40"/>
                </a:cxn>
                <a:cxn ang="0">
                  <a:pos x="209" y="34"/>
                </a:cxn>
                <a:cxn ang="0">
                  <a:pos x="180" y="3"/>
                </a:cxn>
                <a:cxn ang="0">
                  <a:pos x="181" y="0"/>
                </a:cxn>
                <a:cxn ang="0">
                  <a:pos x="215" y="15"/>
                </a:cxn>
                <a:cxn ang="0">
                  <a:pos x="224" y="29"/>
                </a:cxn>
              </a:cxnLst>
              <a:rect l="0" t="0" r="r" b="b"/>
              <a:pathLst>
                <a:path w="225" h="231">
                  <a:moveTo>
                    <a:pt x="133" y="217"/>
                  </a:moveTo>
                  <a:cubicBezTo>
                    <a:pt x="145" y="217"/>
                    <a:pt x="154" y="217"/>
                    <a:pt x="161" y="215"/>
                  </a:cubicBezTo>
                  <a:cubicBezTo>
                    <a:pt x="168" y="214"/>
                    <a:pt x="171" y="213"/>
                    <a:pt x="172" y="213"/>
                  </a:cubicBezTo>
                  <a:cubicBezTo>
                    <a:pt x="177" y="213"/>
                    <a:pt x="181" y="216"/>
                    <a:pt x="186" y="222"/>
                  </a:cubicBezTo>
                  <a:cubicBezTo>
                    <a:pt x="190" y="228"/>
                    <a:pt x="187" y="231"/>
                    <a:pt x="178" y="231"/>
                  </a:cubicBezTo>
                  <a:cubicBezTo>
                    <a:pt x="144" y="231"/>
                    <a:pt x="110" y="231"/>
                    <a:pt x="77" y="231"/>
                  </a:cubicBezTo>
                  <a:cubicBezTo>
                    <a:pt x="50" y="231"/>
                    <a:pt x="29" y="223"/>
                    <a:pt x="16" y="207"/>
                  </a:cubicBezTo>
                  <a:cubicBezTo>
                    <a:pt x="8" y="197"/>
                    <a:pt x="3" y="185"/>
                    <a:pt x="0" y="171"/>
                  </a:cubicBezTo>
                  <a:cubicBezTo>
                    <a:pt x="2" y="168"/>
                    <a:pt x="3" y="169"/>
                    <a:pt x="5" y="172"/>
                  </a:cubicBezTo>
                  <a:cubicBezTo>
                    <a:pt x="8" y="182"/>
                    <a:pt x="14" y="191"/>
                    <a:pt x="22" y="198"/>
                  </a:cubicBezTo>
                  <a:cubicBezTo>
                    <a:pt x="34" y="211"/>
                    <a:pt x="53" y="217"/>
                    <a:pt x="78" y="217"/>
                  </a:cubicBezTo>
                  <a:cubicBezTo>
                    <a:pt x="96" y="217"/>
                    <a:pt x="115" y="217"/>
                    <a:pt x="133" y="217"/>
                  </a:cubicBezTo>
                  <a:close/>
                  <a:moveTo>
                    <a:pt x="154" y="63"/>
                  </a:moveTo>
                  <a:cubicBezTo>
                    <a:pt x="158" y="69"/>
                    <a:pt x="156" y="71"/>
                    <a:pt x="150" y="71"/>
                  </a:cubicBezTo>
                  <a:cubicBezTo>
                    <a:pt x="144" y="71"/>
                    <a:pt x="137" y="71"/>
                    <a:pt x="126" y="71"/>
                  </a:cubicBezTo>
                  <a:cubicBezTo>
                    <a:pt x="117" y="71"/>
                    <a:pt x="109" y="72"/>
                    <a:pt x="101" y="75"/>
                  </a:cubicBezTo>
                  <a:cubicBezTo>
                    <a:pt x="86" y="79"/>
                    <a:pt x="70" y="86"/>
                    <a:pt x="52" y="96"/>
                  </a:cubicBezTo>
                  <a:cubicBezTo>
                    <a:pt x="47" y="98"/>
                    <a:pt x="46" y="97"/>
                    <a:pt x="49" y="94"/>
                  </a:cubicBezTo>
                  <a:cubicBezTo>
                    <a:pt x="60" y="85"/>
                    <a:pt x="73" y="77"/>
                    <a:pt x="88" y="70"/>
                  </a:cubicBezTo>
                  <a:cubicBezTo>
                    <a:pt x="70" y="69"/>
                    <a:pt x="56" y="66"/>
                    <a:pt x="46" y="61"/>
                  </a:cubicBezTo>
                  <a:cubicBezTo>
                    <a:pt x="34" y="55"/>
                    <a:pt x="24" y="47"/>
                    <a:pt x="18" y="38"/>
                  </a:cubicBezTo>
                  <a:cubicBezTo>
                    <a:pt x="18" y="34"/>
                    <a:pt x="20" y="33"/>
                    <a:pt x="23" y="36"/>
                  </a:cubicBezTo>
                  <a:cubicBezTo>
                    <a:pt x="34" y="49"/>
                    <a:pt x="57" y="56"/>
                    <a:pt x="91" y="56"/>
                  </a:cubicBezTo>
                  <a:cubicBezTo>
                    <a:pt x="116" y="56"/>
                    <a:pt x="132" y="54"/>
                    <a:pt x="138" y="52"/>
                  </a:cubicBezTo>
                  <a:cubicBezTo>
                    <a:pt x="141" y="51"/>
                    <a:pt x="144" y="53"/>
                    <a:pt x="147" y="56"/>
                  </a:cubicBezTo>
                  <a:cubicBezTo>
                    <a:pt x="150" y="58"/>
                    <a:pt x="152" y="60"/>
                    <a:pt x="154" y="63"/>
                  </a:cubicBezTo>
                  <a:close/>
                  <a:moveTo>
                    <a:pt x="196" y="48"/>
                  </a:moveTo>
                  <a:cubicBezTo>
                    <a:pt x="197" y="54"/>
                    <a:pt x="196" y="57"/>
                    <a:pt x="191" y="59"/>
                  </a:cubicBezTo>
                  <a:cubicBezTo>
                    <a:pt x="187" y="60"/>
                    <a:pt x="183" y="59"/>
                    <a:pt x="181" y="53"/>
                  </a:cubicBezTo>
                  <a:cubicBezTo>
                    <a:pt x="176" y="41"/>
                    <a:pt x="166" y="31"/>
                    <a:pt x="152" y="22"/>
                  </a:cubicBezTo>
                  <a:cubicBezTo>
                    <a:pt x="150" y="20"/>
                    <a:pt x="151" y="19"/>
                    <a:pt x="153" y="20"/>
                  </a:cubicBezTo>
                  <a:cubicBezTo>
                    <a:pt x="166" y="22"/>
                    <a:pt x="177" y="27"/>
                    <a:pt x="187" y="34"/>
                  </a:cubicBezTo>
                  <a:cubicBezTo>
                    <a:pt x="191" y="38"/>
                    <a:pt x="194" y="42"/>
                    <a:pt x="196" y="48"/>
                  </a:cubicBezTo>
                  <a:close/>
                  <a:moveTo>
                    <a:pt x="224" y="29"/>
                  </a:moveTo>
                  <a:cubicBezTo>
                    <a:pt x="225" y="35"/>
                    <a:pt x="224" y="38"/>
                    <a:pt x="219" y="40"/>
                  </a:cubicBezTo>
                  <a:cubicBezTo>
                    <a:pt x="215" y="41"/>
                    <a:pt x="211" y="39"/>
                    <a:pt x="209" y="34"/>
                  </a:cubicBezTo>
                  <a:cubicBezTo>
                    <a:pt x="204" y="22"/>
                    <a:pt x="194" y="12"/>
                    <a:pt x="180" y="3"/>
                  </a:cubicBezTo>
                  <a:cubicBezTo>
                    <a:pt x="178" y="0"/>
                    <a:pt x="179" y="0"/>
                    <a:pt x="181" y="0"/>
                  </a:cubicBezTo>
                  <a:cubicBezTo>
                    <a:pt x="194" y="3"/>
                    <a:pt x="205" y="8"/>
                    <a:pt x="215" y="15"/>
                  </a:cubicBezTo>
                  <a:cubicBezTo>
                    <a:pt x="219" y="19"/>
                    <a:pt x="222" y="23"/>
                    <a:pt x="224" y="2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4" name="Freeform 25">
              <a:extLst>
                <a:ext uri="{FF2B5EF4-FFF2-40B4-BE49-F238E27FC236}">
                  <a16:creationId xmlns:a16="http://schemas.microsoft.com/office/drawing/2014/main" id="{2AB948E5-B0C0-41D3-A237-298A6E1C8EDF}"/>
                </a:ext>
              </a:extLst>
            </p:cNvPr>
            <p:cNvSpPr>
              <a:spLocks noEditPoints="1"/>
            </p:cNvSpPr>
            <p:nvPr/>
          </p:nvSpPr>
          <p:spPr bwMode="black">
            <a:xfrm>
              <a:off x="10729014" y="5603535"/>
              <a:ext cx="153128" cy="177805"/>
            </a:xfrm>
            <a:custGeom>
              <a:avLst/>
              <a:gdLst/>
              <a:ahLst/>
              <a:cxnLst>
                <a:cxn ang="0">
                  <a:pos x="155" y="156"/>
                </a:cxn>
                <a:cxn ang="0">
                  <a:pos x="166" y="165"/>
                </a:cxn>
                <a:cxn ang="0">
                  <a:pos x="170" y="172"/>
                </a:cxn>
                <a:cxn ang="0">
                  <a:pos x="172" y="183"/>
                </a:cxn>
                <a:cxn ang="0">
                  <a:pos x="159" y="186"/>
                </a:cxn>
                <a:cxn ang="0">
                  <a:pos x="120" y="166"/>
                </a:cxn>
                <a:cxn ang="0">
                  <a:pos x="72" y="157"/>
                </a:cxn>
                <a:cxn ang="0">
                  <a:pos x="19" y="173"/>
                </a:cxn>
                <a:cxn ang="0">
                  <a:pos x="10" y="192"/>
                </a:cxn>
                <a:cxn ang="0">
                  <a:pos x="22" y="220"/>
                </a:cxn>
                <a:cxn ang="0">
                  <a:pos x="83" y="238"/>
                </a:cxn>
                <a:cxn ang="0">
                  <a:pos x="125" y="236"/>
                </a:cxn>
                <a:cxn ang="0">
                  <a:pos x="140" y="236"/>
                </a:cxn>
                <a:cxn ang="0">
                  <a:pos x="148" y="244"/>
                </a:cxn>
                <a:cxn ang="0">
                  <a:pos x="143" y="250"/>
                </a:cxn>
                <a:cxn ang="0">
                  <a:pos x="105" y="253"/>
                </a:cxn>
                <a:cxn ang="0">
                  <a:pos x="52" y="247"/>
                </a:cxn>
                <a:cxn ang="0">
                  <a:pos x="12" y="226"/>
                </a:cxn>
                <a:cxn ang="0">
                  <a:pos x="0" y="196"/>
                </a:cxn>
                <a:cxn ang="0">
                  <a:pos x="11" y="168"/>
                </a:cxn>
                <a:cxn ang="0">
                  <a:pos x="68" y="150"/>
                </a:cxn>
                <a:cxn ang="0">
                  <a:pos x="100" y="153"/>
                </a:cxn>
                <a:cxn ang="0">
                  <a:pos x="134" y="159"/>
                </a:cxn>
                <a:cxn ang="0">
                  <a:pos x="137" y="155"/>
                </a:cxn>
                <a:cxn ang="0">
                  <a:pos x="94" y="87"/>
                </a:cxn>
                <a:cxn ang="0">
                  <a:pos x="39" y="96"/>
                </a:cxn>
                <a:cxn ang="0">
                  <a:pos x="27" y="99"/>
                </a:cxn>
                <a:cxn ang="0">
                  <a:pos x="18" y="94"/>
                </a:cxn>
                <a:cxn ang="0">
                  <a:pos x="2" y="77"/>
                </a:cxn>
                <a:cxn ang="0">
                  <a:pos x="5" y="75"/>
                </a:cxn>
                <a:cxn ang="0">
                  <a:pos x="36" y="85"/>
                </a:cxn>
                <a:cxn ang="0">
                  <a:pos x="88" y="77"/>
                </a:cxn>
                <a:cxn ang="0">
                  <a:pos x="73" y="49"/>
                </a:cxn>
                <a:cxn ang="0">
                  <a:pos x="63" y="38"/>
                </a:cxn>
                <a:cxn ang="0">
                  <a:pos x="63" y="26"/>
                </a:cxn>
                <a:cxn ang="0">
                  <a:pos x="86" y="10"/>
                </a:cxn>
                <a:cxn ang="0">
                  <a:pos x="90" y="13"/>
                </a:cxn>
                <a:cxn ang="0">
                  <a:pos x="81" y="29"/>
                </a:cxn>
                <a:cxn ang="0">
                  <a:pos x="85" y="45"/>
                </a:cxn>
                <a:cxn ang="0">
                  <a:pos x="101" y="74"/>
                </a:cxn>
                <a:cxn ang="0">
                  <a:pos x="141" y="59"/>
                </a:cxn>
                <a:cxn ang="0">
                  <a:pos x="156" y="57"/>
                </a:cxn>
                <a:cxn ang="0">
                  <a:pos x="163" y="60"/>
                </a:cxn>
                <a:cxn ang="0">
                  <a:pos x="160" y="68"/>
                </a:cxn>
                <a:cxn ang="0">
                  <a:pos x="106" y="84"/>
                </a:cxn>
                <a:cxn ang="0">
                  <a:pos x="136" y="132"/>
                </a:cxn>
                <a:cxn ang="0">
                  <a:pos x="155" y="156"/>
                </a:cxn>
                <a:cxn ang="0">
                  <a:pos x="188" y="45"/>
                </a:cxn>
                <a:cxn ang="0">
                  <a:pos x="184" y="56"/>
                </a:cxn>
                <a:cxn ang="0">
                  <a:pos x="174" y="50"/>
                </a:cxn>
                <a:cxn ang="0">
                  <a:pos x="145" y="19"/>
                </a:cxn>
                <a:cxn ang="0">
                  <a:pos x="146" y="17"/>
                </a:cxn>
                <a:cxn ang="0">
                  <a:pos x="179" y="31"/>
                </a:cxn>
                <a:cxn ang="0">
                  <a:pos x="188" y="45"/>
                </a:cxn>
                <a:cxn ang="0">
                  <a:pos x="216" y="29"/>
                </a:cxn>
                <a:cxn ang="0">
                  <a:pos x="212" y="40"/>
                </a:cxn>
                <a:cxn ang="0">
                  <a:pos x="202" y="35"/>
                </a:cxn>
                <a:cxn ang="0">
                  <a:pos x="173" y="3"/>
                </a:cxn>
                <a:cxn ang="0">
                  <a:pos x="174" y="1"/>
                </a:cxn>
                <a:cxn ang="0">
                  <a:pos x="208" y="15"/>
                </a:cxn>
                <a:cxn ang="0">
                  <a:pos x="216" y="29"/>
                </a:cxn>
              </a:cxnLst>
              <a:rect l="0" t="0" r="r" b="b"/>
              <a:pathLst>
                <a:path w="218" h="253">
                  <a:moveTo>
                    <a:pt x="155" y="156"/>
                  </a:moveTo>
                  <a:cubicBezTo>
                    <a:pt x="158" y="159"/>
                    <a:pt x="161" y="162"/>
                    <a:pt x="166" y="165"/>
                  </a:cubicBezTo>
                  <a:cubicBezTo>
                    <a:pt x="168" y="166"/>
                    <a:pt x="170" y="169"/>
                    <a:pt x="170" y="172"/>
                  </a:cubicBezTo>
                  <a:cubicBezTo>
                    <a:pt x="172" y="178"/>
                    <a:pt x="172" y="181"/>
                    <a:pt x="172" y="183"/>
                  </a:cubicBezTo>
                  <a:cubicBezTo>
                    <a:pt x="169" y="189"/>
                    <a:pt x="164" y="190"/>
                    <a:pt x="159" y="186"/>
                  </a:cubicBezTo>
                  <a:cubicBezTo>
                    <a:pt x="147" y="177"/>
                    <a:pt x="134" y="171"/>
                    <a:pt x="120" y="166"/>
                  </a:cubicBezTo>
                  <a:cubicBezTo>
                    <a:pt x="101" y="160"/>
                    <a:pt x="85" y="157"/>
                    <a:pt x="72" y="157"/>
                  </a:cubicBezTo>
                  <a:cubicBezTo>
                    <a:pt x="47" y="157"/>
                    <a:pt x="29" y="162"/>
                    <a:pt x="19" y="173"/>
                  </a:cubicBezTo>
                  <a:cubicBezTo>
                    <a:pt x="13" y="179"/>
                    <a:pt x="10" y="185"/>
                    <a:pt x="10" y="192"/>
                  </a:cubicBezTo>
                  <a:cubicBezTo>
                    <a:pt x="10" y="204"/>
                    <a:pt x="14" y="213"/>
                    <a:pt x="22" y="220"/>
                  </a:cubicBezTo>
                  <a:cubicBezTo>
                    <a:pt x="36" y="231"/>
                    <a:pt x="56" y="237"/>
                    <a:pt x="83" y="238"/>
                  </a:cubicBezTo>
                  <a:cubicBezTo>
                    <a:pt x="105" y="239"/>
                    <a:pt x="119" y="238"/>
                    <a:pt x="125" y="236"/>
                  </a:cubicBezTo>
                  <a:cubicBezTo>
                    <a:pt x="131" y="233"/>
                    <a:pt x="136" y="233"/>
                    <a:pt x="140" y="236"/>
                  </a:cubicBezTo>
                  <a:cubicBezTo>
                    <a:pt x="144" y="238"/>
                    <a:pt x="146" y="241"/>
                    <a:pt x="148" y="244"/>
                  </a:cubicBezTo>
                  <a:cubicBezTo>
                    <a:pt x="149" y="247"/>
                    <a:pt x="148" y="250"/>
                    <a:pt x="143" y="250"/>
                  </a:cubicBezTo>
                  <a:cubicBezTo>
                    <a:pt x="134" y="252"/>
                    <a:pt x="122" y="253"/>
                    <a:pt x="105" y="253"/>
                  </a:cubicBezTo>
                  <a:cubicBezTo>
                    <a:pt x="85" y="253"/>
                    <a:pt x="67" y="251"/>
                    <a:pt x="52" y="247"/>
                  </a:cubicBezTo>
                  <a:cubicBezTo>
                    <a:pt x="34" y="242"/>
                    <a:pt x="21" y="235"/>
                    <a:pt x="12" y="226"/>
                  </a:cubicBezTo>
                  <a:cubicBezTo>
                    <a:pt x="4" y="217"/>
                    <a:pt x="0" y="207"/>
                    <a:pt x="0" y="196"/>
                  </a:cubicBezTo>
                  <a:cubicBezTo>
                    <a:pt x="0" y="184"/>
                    <a:pt x="3" y="175"/>
                    <a:pt x="11" y="168"/>
                  </a:cubicBezTo>
                  <a:cubicBezTo>
                    <a:pt x="24" y="156"/>
                    <a:pt x="43" y="150"/>
                    <a:pt x="68" y="150"/>
                  </a:cubicBezTo>
                  <a:cubicBezTo>
                    <a:pt x="79" y="150"/>
                    <a:pt x="89" y="151"/>
                    <a:pt x="100" y="153"/>
                  </a:cubicBezTo>
                  <a:cubicBezTo>
                    <a:pt x="115" y="155"/>
                    <a:pt x="127" y="157"/>
                    <a:pt x="134" y="159"/>
                  </a:cubicBezTo>
                  <a:cubicBezTo>
                    <a:pt x="139" y="161"/>
                    <a:pt x="140" y="159"/>
                    <a:pt x="137" y="155"/>
                  </a:cubicBezTo>
                  <a:cubicBezTo>
                    <a:pt x="121" y="132"/>
                    <a:pt x="107" y="110"/>
                    <a:pt x="94" y="87"/>
                  </a:cubicBezTo>
                  <a:cubicBezTo>
                    <a:pt x="72" y="92"/>
                    <a:pt x="54" y="95"/>
                    <a:pt x="39" y="96"/>
                  </a:cubicBezTo>
                  <a:cubicBezTo>
                    <a:pt x="33" y="98"/>
                    <a:pt x="29" y="99"/>
                    <a:pt x="27" y="99"/>
                  </a:cubicBezTo>
                  <a:cubicBezTo>
                    <a:pt x="24" y="99"/>
                    <a:pt x="21" y="97"/>
                    <a:pt x="18" y="94"/>
                  </a:cubicBezTo>
                  <a:cubicBezTo>
                    <a:pt x="9" y="86"/>
                    <a:pt x="3" y="80"/>
                    <a:pt x="2" y="77"/>
                  </a:cubicBezTo>
                  <a:cubicBezTo>
                    <a:pt x="0" y="74"/>
                    <a:pt x="2" y="73"/>
                    <a:pt x="5" y="75"/>
                  </a:cubicBezTo>
                  <a:cubicBezTo>
                    <a:pt x="12" y="82"/>
                    <a:pt x="22" y="85"/>
                    <a:pt x="36" y="85"/>
                  </a:cubicBezTo>
                  <a:cubicBezTo>
                    <a:pt x="49" y="85"/>
                    <a:pt x="67" y="83"/>
                    <a:pt x="88" y="77"/>
                  </a:cubicBezTo>
                  <a:cubicBezTo>
                    <a:pt x="85" y="70"/>
                    <a:pt x="79" y="60"/>
                    <a:pt x="73" y="49"/>
                  </a:cubicBezTo>
                  <a:cubicBezTo>
                    <a:pt x="70" y="45"/>
                    <a:pt x="67" y="42"/>
                    <a:pt x="63" y="38"/>
                  </a:cubicBezTo>
                  <a:cubicBezTo>
                    <a:pt x="58" y="34"/>
                    <a:pt x="58" y="30"/>
                    <a:pt x="63" y="26"/>
                  </a:cubicBezTo>
                  <a:cubicBezTo>
                    <a:pt x="70" y="17"/>
                    <a:pt x="78" y="12"/>
                    <a:pt x="86" y="10"/>
                  </a:cubicBezTo>
                  <a:cubicBezTo>
                    <a:pt x="91" y="10"/>
                    <a:pt x="93" y="11"/>
                    <a:pt x="90" y="13"/>
                  </a:cubicBezTo>
                  <a:cubicBezTo>
                    <a:pt x="85" y="15"/>
                    <a:pt x="82" y="21"/>
                    <a:pt x="81" y="29"/>
                  </a:cubicBezTo>
                  <a:cubicBezTo>
                    <a:pt x="80" y="33"/>
                    <a:pt x="81" y="38"/>
                    <a:pt x="85" y="45"/>
                  </a:cubicBezTo>
                  <a:cubicBezTo>
                    <a:pt x="92" y="58"/>
                    <a:pt x="97" y="68"/>
                    <a:pt x="101" y="74"/>
                  </a:cubicBezTo>
                  <a:cubicBezTo>
                    <a:pt x="122" y="69"/>
                    <a:pt x="136" y="65"/>
                    <a:pt x="141" y="59"/>
                  </a:cubicBezTo>
                  <a:cubicBezTo>
                    <a:pt x="144" y="56"/>
                    <a:pt x="149" y="56"/>
                    <a:pt x="156" y="57"/>
                  </a:cubicBezTo>
                  <a:cubicBezTo>
                    <a:pt x="159" y="58"/>
                    <a:pt x="161" y="59"/>
                    <a:pt x="163" y="60"/>
                  </a:cubicBezTo>
                  <a:cubicBezTo>
                    <a:pt x="166" y="63"/>
                    <a:pt x="165" y="66"/>
                    <a:pt x="160" y="68"/>
                  </a:cubicBezTo>
                  <a:cubicBezTo>
                    <a:pt x="154" y="71"/>
                    <a:pt x="136" y="77"/>
                    <a:pt x="106" y="84"/>
                  </a:cubicBezTo>
                  <a:cubicBezTo>
                    <a:pt x="113" y="97"/>
                    <a:pt x="123" y="114"/>
                    <a:pt x="136" y="132"/>
                  </a:cubicBezTo>
                  <a:cubicBezTo>
                    <a:pt x="142" y="142"/>
                    <a:pt x="149" y="150"/>
                    <a:pt x="155" y="156"/>
                  </a:cubicBezTo>
                  <a:close/>
                  <a:moveTo>
                    <a:pt x="188" y="45"/>
                  </a:moveTo>
                  <a:cubicBezTo>
                    <a:pt x="190" y="51"/>
                    <a:pt x="188" y="54"/>
                    <a:pt x="184" y="56"/>
                  </a:cubicBezTo>
                  <a:cubicBezTo>
                    <a:pt x="179" y="57"/>
                    <a:pt x="176" y="56"/>
                    <a:pt x="174" y="50"/>
                  </a:cubicBezTo>
                  <a:cubicBezTo>
                    <a:pt x="169" y="38"/>
                    <a:pt x="159" y="28"/>
                    <a:pt x="145" y="19"/>
                  </a:cubicBezTo>
                  <a:cubicBezTo>
                    <a:pt x="143" y="17"/>
                    <a:pt x="143" y="16"/>
                    <a:pt x="146" y="17"/>
                  </a:cubicBezTo>
                  <a:cubicBezTo>
                    <a:pt x="158" y="19"/>
                    <a:pt x="170" y="24"/>
                    <a:pt x="179" y="31"/>
                  </a:cubicBezTo>
                  <a:cubicBezTo>
                    <a:pt x="184" y="35"/>
                    <a:pt x="187" y="39"/>
                    <a:pt x="188" y="45"/>
                  </a:cubicBezTo>
                  <a:close/>
                  <a:moveTo>
                    <a:pt x="216" y="29"/>
                  </a:moveTo>
                  <a:cubicBezTo>
                    <a:pt x="218" y="35"/>
                    <a:pt x="216" y="39"/>
                    <a:pt x="212" y="40"/>
                  </a:cubicBezTo>
                  <a:cubicBezTo>
                    <a:pt x="208" y="42"/>
                    <a:pt x="204" y="40"/>
                    <a:pt x="202" y="35"/>
                  </a:cubicBezTo>
                  <a:cubicBezTo>
                    <a:pt x="197" y="23"/>
                    <a:pt x="187" y="12"/>
                    <a:pt x="173" y="3"/>
                  </a:cubicBezTo>
                  <a:cubicBezTo>
                    <a:pt x="171" y="1"/>
                    <a:pt x="172" y="0"/>
                    <a:pt x="174" y="1"/>
                  </a:cubicBezTo>
                  <a:cubicBezTo>
                    <a:pt x="187" y="3"/>
                    <a:pt x="198" y="8"/>
                    <a:pt x="208" y="15"/>
                  </a:cubicBezTo>
                  <a:cubicBezTo>
                    <a:pt x="212" y="19"/>
                    <a:pt x="215" y="24"/>
                    <a:pt x="216" y="2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5" name="Freeform 26">
              <a:extLst>
                <a:ext uri="{FF2B5EF4-FFF2-40B4-BE49-F238E27FC236}">
                  <a16:creationId xmlns:a16="http://schemas.microsoft.com/office/drawing/2014/main" id="{AF0F2A04-CCD9-435D-8D8D-B6025D3FDAD1}"/>
                </a:ext>
              </a:extLst>
            </p:cNvPr>
            <p:cNvSpPr>
              <a:spLocks noEditPoints="1"/>
            </p:cNvSpPr>
            <p:nvPr/>
          </p:nvSpPr>
          <p:spPr bwMode="black">
            <a:xfrm>
              <a:off x="10880790" y="5636662"/>
              <a:ext cx="170368" cy="131495"/>
            </a:xfrm>
            <a:custGeom>
              <a:avLst/>
              <a:gdLst/>
              <a:ahLst/>
              <a:cxnLst>
                <a:cxn ang="0">
                  <a:pos x="19" y="36"/>
                </a:cxn>
                <a:cxn ang="0">
                  <a:pos x="3" y="3"/>
                </a:cxn>
                <a:cxn ang="0">
                  <a:pos x="4" y="0"/>
                </a:cxn>
                <a:cxn ang="0">
                  <a:pos x="31" y="12"/>
                </a:cxn>
                <a:cxn ang="0">
                  <a:pos x="35" y="30"/>
                </a:cxn>
                <a:cxn ang="0">
                  <a:pos x="31" y="79"/>
                </a:cxn>
                <a:cxn ang="0">
                  <a:pos x="44" y="150"/>
                </a:cxn>
                <a:cxn ang="0">
                  <a:pos x="56" y="150"/>
                </a:cxn>
                <a:cxn ang="0">
                  <a:pos x="98" y="80"/>
                </a:cxn>
                <a:cxn ang="0">
                  <a:pos x="102" y="82"/>
                </a:cxn>
                <a:cxn ang="0">
                  <a:pos x="72" y="148"/>
                </a:cxn>
                <a:cxn ang="0">
                  <a:pos x="67" y="174"/>
                </a:cxn>
                <a:cxn ang="0">
                  <a:pos x="59" y="184"/>
                </a:cxn>
                <a:cxn ang="0">
                  <a:pos x="28" y="148"/>
                </a:cxn>
                <a:cxn ang="0">
                  <a:pos x="19" y="97"/>
                </a:cxn>
                <a:cxn ang="0">
                  <a:pos x="19" y="36"/>
                </a:cxn>
                <a:cxn ang="0">
                  <a:pos x="210" y="44"/>
                </a:cxn>
                <a:cxn ang="0">
                  <a:pos x="243" y="115"/>
                </a:cxn>
                <a:cxn ang="0">
                  <a:pos x="232" y="127"/>
                </a:cxn>
                <a:cxn ang="0">
                  <a:pos x="223" y="118"/>
                </a:cxn>
                <a:cxn ang="0">
                  <a:pos x="207" y="64"/>
                </a:cxn>
                <a:cxn ang="0">
                  <a:pos x="171" y="20"/>
                </a:cxn>
                <a:cxn ang="0">
                  <a:pos x="173" y="17"/>
                </a:cxn>
                <a:cxn ang="0">
                  <a:pos x="210" y="44"/>
                </a:cxn>
              </a:cxnLst>
              <a:rect l="0" t="0" r="r" b="b"/>
              <a:pathLst>
                <a:path w="243" h="187">
                  <a:moveTo>
                    <a:pt x="19" y="36"/>
                  </a:moveTo>
                  <a:cubicBezTo>
                    <a:pt x="19" y="19"/>
                    <a:pt x="14" y="8"/>
                    <a:pt x="3" y="3"/>
                  </a:cubicBezTo>
                  <a:cubicBezTo>
                    <a:pt x="0" y="2"/>
                    <a:pt x="1" y="1"/>
                    <a:pt x="4" y="0"/>
                  </a:cubicBezTo>
                  <a:cubicBezTo>
                    <a:pt x="13" y="1"/>
                    <a:pt x="22" y="5"/>
                    <a:pt x="31" y="12"/>
                  </a:cubicBezTo>
                  <a:cubicBezTo>
                    <a:pt x="39" y="18"/>
                    <a:pt x="40" y="24"/>
                    <a:pt x="35" y="30"/>
                  </a:cubicBezTo>
                  <a:cubicBezTo>
                    <a:pt x="32" y="50"/>
                    <a:pt x="31" y="66"/>
                    <a:pt x="31" y="79"/>
                  </a:cubicBezTo>
                  <a:cubicBezTo>
                    <a:pt x="31" y="113"/>
                    <a:pt x="35" y="137"/>
                    <a:pt x="44" y="150"/>
                  </a:cubicBezTo>
                  <a:cubicBezTo>
                    <a:pt x="48" y="157"/>
                    <a:pt x="52" y="157"/>
                    <a:pt x="56" y="150"/>
                  </a:cubicBezTo>
                  <a:cubicBezTo>
                    <a:pt x="69" y="129"/>
                    <a:pt x="83" y="105"/>
                    <a:pt x="98" y="80"/>
                  </a:cubicBezTo>
                  <a:cubicBezTo>
                    <a:pt x="101" y="76"/>
                    <a:pt x="102" y="77"/>
                    <a:pt x="102" y="82"/>
                  </a:cubicBezTo>
                  <a:cubicBezTo>
                    <a:pt x="91" y="106"/>
                    <a:pt x="81" y="128"/>
                    <a:pt x="72" y="148"/>
                  </a:cubicBezTo>
                  <a:cubicBezTo>
                    <a:pt x="67" y="159"/>
                    <a:pt x="65" y="167"/>
                    <a:pt x="67" y="174"/>
                  </a:cubicBezTo>
                  <a:cubicBezTo>
                    <a:pt x="70" y="184"/>
                    <a:pt x="68" y="187"/>
                    <a:pt x="59" y="184"/>
                  </a:cubicBezTo>
                  <a:cubicBezTo>
                    <a:pt x="47" y="180"/>
                    <a:pt x="36" y="168"/>
                    <a:pt x="28" y="148"/>
                  </a:cubicBezTo>
                  <a:cubicBezTo>
                    <a:pt x="22" y="134"/>
                    <a:pt x="19" y="117"/>
                    <a:pt x="19" y="97"/>
                  </a:cubicBezTo>
                  <a:cubicBezTo>
                    <a:pt x="19" y="76"/>
                    <a:pt x="19" y="56"/>
                    <a:pt x="19" y="36"/>
                  </a:cubicBezTo>
                  <a:close/>
                  <a:moveTo>
                    <a:pt x="210" y="44"/>
                  </a:moveTo>
                  <a:cubicBezTo>
                    <a:pt x="232" y="68"/>
                    <a:pt x="243" y="91"/>
                    <a:pt x="243" y="115"/>
                  </a:cubicBezTo>
                  <a:cubicBezTo>
                    <a:pt x="243" y="123"/>
                    <a:pt x="239" y="127"/>
                    <a:pt x="232" y="127"/>
                  </a:cubicBezTo>
                  <a:cubicBezTo>
                    <a:pt x="227" y="127"/>
                    <a:pt x="224" y="124"/>
                    <a:pt x="223" y="118"/>
                  </a:cubicBezTo>
                  <a:cubicBezTo>
                    <a:pt x="221" y="98"/>
                    <a:pt x="216" y="80"/>
                    <a:pt x="207" y="64"/>
                  </a:cubicBezTo>
                  <a:cubicBezTo>
                    <a:pt x="198" y="48"/>
                    <a:pt x="186" y="34"/>
                    <a:pt x="171" y="20"/>
                  </a:cubicBezTo>
                  <a:cubicBezTo>
                    <a:pt x="168" y="18"/>
                    <a:pt x="169" y="17"/>
                    <a:pt x="173" y="17"/>
                  </a:cubicBezTo>
                  <a:cubicBezTo>
                    <a:pt x="189" y="25"/>
                    <a:pt x="201" y="34"/>
                    <a:pt x="210" y="4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6" name="Freeform 27">
              <a:extLst>
                <a:ext uri="{FF2B5EF4-FFF2-40B4-BE49-F238E27FC236}">
                  <a16:creationId xmlns:a16="http://schemas.microsoft.com/office/drawing/2014/main" id="{87A376D8-8585-4551-BE84-46E35E36B512}"/>
                </a:ext>
              </a:extLst>
            </p:cNvPr>
            <p:cNvSpPr>
              <a:spLocks noEditPoints="1"/>
            </p:cNvSpPr>
            <p:nvPr/>
          </p:nvSpPr>
          <p:spPr bwMode="black">
            <a:xfrm>
              <a:off x="11061974" y="5616380"/>
              <a:ext cx="148734" cy="162932"/>
            </a:xfrm>
            <a:custGeom>
              <a:avLst/>
              <a:gdLst/>
              <a:ahLst/>
              <a:cxnLst>
                <a:cxn ang="0">
                  <a:pos x="124" y="55"/>
                </a:cxn>
                <a:cxn ang="0">
                  <a:pos x="168" y="48"/>
                </a:cxn>
                <a:cxn ang="0">
                  <a:pos x="184" y="41"/>
                </a:cxn>
                <a:cxn ang="0">
                  <a:pos x="194" y="40"/>
                </a:cxn>
                <a:cxn ang="0">
                  <a:pos x="203" y="47"/>
                </a:cxn>
                <a:cxn ang="0">
                  <a:pos x="200" y="55"/>
                </a:cxn>
                <a:cxn ang="0">
                  <a:pos x="124" y="66"/>
                </a:cxn>
                <a:cxn ang="0">
                  <a:pos x="124" y="115"/>
                </a:cxn>
                <a:cxn ang="0">
                  <a:pos x="159" y="111"/>
                </a:cxn>
                <a:cxn ang="0">
                  <a:pos x="179" y="105"/>
                </a:cxn>
                <a:cxn ang="0">
                  <a:pos x="190" y="105"/>
                </a:cxn>
                <a:cxn ang="0">
                  <a:pos x="199" y="111"/>
                </a:cxn>
                <a:cxn ang="0">
                  <a:pos x="196" y="118"/>
                </a:cxn>
                <a:cxn ang="0">
                  <a:pos x="178" y="121"/>
                </a:cxn>
                <a:cxn ang="0">
                  <a:pos x="124" y="126"/>
                </a:cxn>
                <a:cxn ang="0">
                  <a:pos x="124" y="178"/>
                </a:cxn>
                <a:cxn ang="0">
                  <a:pos x="202" y="203"/>
                </a:cxn>
                <a:cxn ang="0">
                  <a:pos x="212" y="219"/>
                </a:cxn>
                <a:cxn ang="0">
                  <a:pos x="208" y="224"/>
                </a:cxn>
                <a:cxn ang="0">
                  <a:pos x="197" y="221"/>
                </a:cxn>
                <a:cxn ang="0">
                  <a:pos x="124" y="190"/>
                </a:cxn>
                <a:cxn ang="0">
                  <a:pos x="117" y="219"/>
                </a:cxn>
                <a:cxn ang="0">
                  <a:pos x="74" y="232"/>
                </a:cxn>
                <a:cxn ang="0">
                  <a:pos x="33" y="219"/>
                </a:cxn>
                <a:cxn ang="0">
                  <a:pos x="27" y="203"/>
                </a:cxn>
                <a:cxn ang="0">
                  <a:pos x="36" y="186"/>
                </a:cxn>
                <a:cxn ang="0">
                  <a:pos x="85" y="175"/>
                </a:cxn>
                <a:cxn ang="0">
                  <a:pos x="112" y="176"/>
                </a:cxn>
                <a:cxn ang="0">
                  <a:pos x="112" y="127"/>
                </a:cxn>
                <a:cxn ang="0">
                  <a:pos x="77" y="128"/>
                </a:cxn>
                <a:cxn ang="0">
                  <a:pos x="49" y="122"/>
                </a:cxn>
                <a:cxn ang="0">
                  <a:pos x="38" y="91"/>
                </a:cxn>
                <a:cxn ang="0">
                  <a:pos x="43" y="91"/>
                </a:cxn>
                <a:cxn ang="0">
                  <a:pos x="49" y="112"/>
                </a:cxn>
                <a:cxn ang="0">
                  <a:pos x="77" y="119"/>
                </a:cxn>
                <a:cxn ang="0">
                  <a:pos x="112" y="117"/>
                </a:cxn>
                <a:cxn ang="0">
                  <a:pos x="112" y="67"/>
                </a:cxn>
                <a:cxn ang="0">
                  <a:pos x="63" y="69"/>
                </a:cxn>
                <a:cxn ang="0">
                  <a:pos x="30" y="66"/>
                </a:cxn>
                <a:cxn ang="0">
                  <a:pos x="2" y="48"/>
                </a:cxn>
                <a:cxn ang="0">
                  <a:pos x="5" y="45"/>
                </a:cxn>
                <a:cxn ang="0">
                  <a:pos x="29" y="58"/>
                </a:cxn>
                <a:cxn ang="0">
                  <a:pos x="66" y="60"/>
                </a:cxn>
                <a:cxn ang="0">
                  <a:pos x="112" y="57"/>
                </a:cxn>
                <a:cxn ang="0">
                  <a:pos x="112" y="38"/>
                </a:cxn>
                <a:cxn ang="0">
                  <a:pos x="109" y="14"/>
                </a:cxn>
                <a:cxn ang="0">
                  <a:pos x="90" y="6"/>
                </a:cxn>
                <a:cxn ang="0">
                  <a:pos x="88" y="2"/>
                </a:cxn>
                <a:cxn ang="0">
                  <a:pos x="103" y="0"/>
                </a:cxn>
                <a:cxn ang="0">
                  <a:pos x="130" y="9"/>
                </a:cxn>
                <a:cxn ang="0">
                  <a:pos x="130" y="20"/>
                </a:cxn>
                <a:cxn ang="0">
                  <a:pos x="124" y="37"/>
                </a:cxn>
                <a:cxn ang="0">
                  <a:pos x="124" y="55"/>
                </a:cxn>
                <a:cxn ang="0">
                  <a:pos x="78" y="183"/>
                </a:cxn>
                <a:cxn ang="0">
                  <a:pos x="46" y="188"/>
                </a:cxn>
                <a:cxn ang="0">
                  <a:pos x="34" y="204"/>
                </a:cxn>
                <a:cxn ang="0">
                  <a:pos x="46" y="219"/>
                </a:cxn>
                <a:cxn ang="0">
                  <a:pos x="72" y="224"/>
                </a:cxn>
                <a:cxn ang="0">
                  <a:pos x="103" y="214"/>
                </a:cxn>
                <a:cxn ang="0">
                  <a:pos x="111" y="186"/>
                </a:cxn>
                <a:cxn ang="0">
                  <a:pos x="78" y="183"/>
                </a:cxn>
              </a:cxnLst>
              <a:rect l="0" t="0" r="r" b="b"/>
              <a:pathLst>
                <a:path w="212" h="232">
                  <a:moveTo>
                    <a:pt x="124" y="55"/>
                  </a:moveTo>
                  <a:cubicBezTo>
                    <a:pt x="142" y="53"/>
                    <a:pt x="156" y="51"/>
                    <a:pt x="168" y="48"/>
                  </a:cubicBezTo>
                  <a:cubicBezTo>
                    <a:pt x="175" y="47"/>
                    <a:pt x="180" y="44"/>
                    <a:pt x="184" y="41"/>
                  </a:cubicBezTo>
                  <a:cubicBezTo>
                    <a:pt x="188" y="38"/>
                    <a:pt x="191" y="38"/>
                    <a:pt x="194" y="40"/>
                  </a:cubicBezTo>
                  <a:cubicBezTo>
                    <a:pt x="199" y="43"/>
                    <a:pt x="201" y="45"/>
                    <a:pt x="203" y="47"/>
                  </a:cubicBezTo>
                  <a:cubicBezTo>
                    <a:pt x="207" y="51"/>
                    <a:pt x="206" y="53"/>
                    <a:pt x="200" y="55"/>
                  </a:cubicBezTo>
                  <a:cubicBezTo>
                    <a:pt x="178" y="60"/>
                    <a:pt x="153" y="64"/>
                    <a:pt x="124" y="66"/>
                  </a:cubicBezTo>
                  <a:cubicBezTo>
                    <a:pt x="124" y="82"/>
                    <a:pt x="124" y="99"/>
                    <a:pt x="124" y="115"/>
                  </a:cubicBezTo>
                  <a:cubicBezTo>
                    <a:pt x="139" y="114"/>
                    <a:pt x="151" y="112"/>
                    <a:pt x="159" y="111"/>
                  </a:cubicBezTo>
                  <a:cubicBezTo>
                    <a:pt x="170" y="109"/>
                    <a:pt x="176" y="108"/>
                    <a:pt x="179" y="105"/>
                  </a:cubicBezTo>
                  <a:cubicBezTo>
                    <a:pt x="183" y="103"/>
                    <a:pt x="187" y="103"/>
                    <a:pt x="190" y="105"/>
                  </a:cubicBezTo>
                  <a:cubicBezTo>
                    <a:pt x="193" y="108"/>
                    <a:pt x="196" y="109"/>
                    <a:pt x="199" y="111"/>
                  </a:cubicBezTo>
                  <a:cubicBezTo>
                    <a:pt x="201" y="113"/>
                    <a:pt x="201" y="115"/>
                    <a:pt x="196" y="118"/>
                  </a:cubicBezTo>
                  <a:cubicBezTo>
                    <a:pt x="194" y="119"/>
                    <a:pt x="188" y="120"/>
                    <a:pt x="178" y="121"/>
                  </a:cubicBezTo>
                  <a:cubicBezTo>
                    <a:pt x="159" y="123"/>
                    <a:pt x="141" y="125"/>
                    <a:pt x="124" y="126"/>
                  </a:cubicBezTo>
                  <a:cubicBezTo>
                    <a:pt x="124" y="144"/>
                    <a:pt x="124" y="161"/>
                    <a:pt x="124" y="178"/>
                  </a:cubicBezTo>
                  <a:cubicBezTo>
                    <a:pt x="154" y="184"/>
                    <a:pt x="179" y="193"/>
                    <a:pt x="202" y="203"/>
                  </a:cubicBezTo>
                  <a:cubicBezTo>
                    <a:pt x="209" y="206"/>
                    <a:pt x="212" y="211"/>
                    <a:pt x="212" y="219"/>
                  </a:cubicBezTo>
                  <a:cubicBezTo>
                    <a:pt x="212" y="222"/>
                    <a:pt x="210" y="224"/>
                    <a:pt x="208" y="224"/>
                  </a:cubicBezTo>
                  <a:cubicBezTo>
                    <a:pt x="205" y="225"/>
                    <a:pt x="202" y="224"/>
                    <a:pt x="197" y="221"/>
                  </a:cubicBezTo>
                  <a:cubicBezTo>
                    <a:pt x="173" y="206"/>
                    <a:pt x="148" y="196"/>
                    <a:pt x="124" y="190"/>
                  </a:cubicBezTo>
                  <a:cubicBezTo>
                    <a:pt x="125" y="202"/>
                    <a:pt x="122" y="212"/>
                    <a:pt x="117" y="219"/>
                  </a:cubicBezTo>
                  <a:cubicBezTo>
                    <a:pt x="108" y="228"/>
                    <a:pt x="94" y="232"/>
                    <a:pt x="74" y="232"/>
                  </a:cubicBezTo>
                  <a:cubicBezTo>
                    <a:pt x="56" y="232"/>
                    <a:pt x="42" y="228"/>
                    <a:pt x="33" y="219"/>
                  </a:cubicBezTo>
                  <a:cubicBezTo>
                    <a:pt x="29" y="214"/>
                    <a:pt x="27" y="209"/>
                    <a:pt x="27" y="203"/>
                  </a:cubicBezTo>
                  <a:cubicBezTo>
                    <a:pt x="27" y="196"/>
                    <a:pt x="30" y="191"/>
                    <a:pt x="36" y="186"/>
                  </a:cubicBezTo>
                  <a:cubicBezTo>
                    <a:pt x="45" y="179"/>
                    <a:pt x="62" y="175"/>
                    <a:pt x="85" y="175"/>
                  </a:cubicBezTo>
                  <a:cubicBezTo>
                    <a:pt x="90" y="175"/>
                    <a:pt x="99" y="175"/>
                    <a:pt x="112" y="176"/>
                  </a:cubicBezTo>
                  <a:cubicBezTo>
                    <a:pt x="112" y="160"/>
                    <a:pt x="112" y="143"/>
                    <a:pt x="112" y="127"/>
                  </a:cubicBezTo>
                  <a:cubicBezTo>
                    <a:pt x="101" y="127"/>
                    <a:pt x="89" y="128"/>
                    <a:pt x="77" y="128"/>
                  </a:cubicBezTo>
                  <a:cubicBezTo>
                    <a:pt x="64" y="128"/>
                    <a:pt x="55" y="126"/>
                    <a:pt x="49" y="122"/>
                  </a:cubicBezTo>
                  <a:cubicBezTo>
                    <a:pt x="41" y="117"/>
                    <a:pt x="37" y="106"/>
                    <a:pt x="38" y="91"/>
                  </a:cubicBezTo>
                  <a:cubicBezTo>
                    <a:pt x="39" y="88"/>
                    <a:pt x="41" y="88"/>
                    <a:pt x="43" y="91"/>
                  </a:cubicBezTo>
                  <a:cubicBezTo>
                    <a:pt x="43" y="101"/>
                    <a:pt x="45" y="108"/>
                    <a:pt x="49" y="112"/>
                  </a:cubicBezTo>
                  <a:cubicBezTo>
                    <a:pt x="54" y="117"/>
                    <a:pt x="63" y="119"/>
                    <a:pt x="77" y="119"/>
                  </a:cubicBezTo>
                  <a:cubicBezTo>
                    <a:pt x="90" y="119"/>
                    <a:pt x="102" y="118"/>
                    <a:pt x="112" y="117"/>
                  </a:cubicBezTo>
                  <a:cubicBezTo>
                    <a:pt x="112" y="100"/>
                    <a:pt x="112" y="84"/>
                    <a:pt x="112" y="67"/>
                  </a:cubicBezTo>
                  <a:cubicBezTo>
                    <a:pt x="98" y="69"/>
                    <a:pt x="81" y="69"/>
                    <a:pt x="63" y="69"/>
                  </a:cubicBezTo>
                  <a:cubicBezTo>
                    <a:pt x="49" y="69"/>
                    <a:pt x="38" y="68"/>
                    <a:pt x="30" y="66"/>
                  </a:cubicBezTo>
                  <a:cubicBezTo>
                    <a:pt x="19" y="63"/>
                    <a:pt x="9" y="57"/>
                    <a:pt x="2" y="48"/>
                  </a:cubicBezTo>
                  <a:cubicBezTo>
                    <a:pt x="0" y="44"/>
                    <a:pt x="1" y="42"/>
                    <a:pt x="5" y="45"/>
                  </a:cubicBezTo>
                  <a:cubicBezTo>
                    <a:pt x="13" y="51"/>
                    <a:pt x="21" y="56"/>
                    <a:pt x="29" y="58"/>
                  </a:cubicBezTo>
                  <a:cubicBezTo>
                    <a:pt x="34" y="60"/>
                    <a:pt x="46" y="60"/>
                    <a:pt x="66" y="60"/>
                  </a:cubicBezTo>
                  <a:cubicBezTo>
                    <a:pt x="81" y="60"/>
                    <a:pt x="96" y="59"/>
                    <a:pt x="112" y="57"/>
                  </a:cubicBezTo>
                  <a:cubicBezTo>
                    <a:pt x="112" y="51"/>
                    <a:pt x="112" y="45"/>
                    <a:pt x="112" y="38"/>
                  </a:cubicBezTo>
                  <a:cubicBezTo>
                    <a:pt x="112" y="25"/>
                    <a:pt x="111" y="17"/>
                    <a:pt x="109" y="14"/>
                  </a:cubicBezTo>
                  <a:cubicBezTo>
                    <a:pt x="105" y="9"/>
                    <a:pt x="99" y="6"/>
                    <a:pt x="90" y="6"/>
                  </a:cubicBezTo>
                  <a:cubicBezTo>
                    <a:pt x="84" y="7"/>
                    <a:pt x="84" y="6"/>
                    <a:pt x="88" y="2"/>
                  </a:cubicBezTo>
                  <a:cubicBezTo>
                    <a:pt x="92" y="0"/>
                    <a:pt x="97" y="0"/>
                    <a:pt x="103" y="0"/>
                  </a:cubicBezTo>
                  <a:cubicBezTo>
                    <a:pt x="111" y="0"/>
                    <a:pt x="119" y="3"/>
                    <a:pt x="130" y="9"/>
                  </a:cubicBezTo>
                  <a:cubicBezTo>
                    <a:pt x="135" y="12"/>
                    <a:pt x="135" y="15"/>
                    <a:pt x="130" y="20"/>
                  </a:cubicBezTo>
                  <a:cubicBezTo>
                    <a:pt x="126" y="23"/>
                    <a:pt x="124" y="29"/>
                    <a:pt x="124" y="37"/>
                  </a:cubicBezTo>
                  <a:cubicBezTo>
                    <a:pt x="124" y="43"/>
                    <a:pt x="124" y="49"/>
                    <a:pt x="124" y="55"/>
                  </a:cubicBezTo>
                  <a:close/>
                  <a:moveTo>
                    <a:pt x="78" y="183"/>
                  </a:moveTo>
                  <a:cubicBezTo>
                    <a:pt x="64" y="183"/>
                    <a:pt x="53" y="185"/>
                    <a:pt x="46" y="188"/>
                  </a:cubicBezTo>
                  <a:cubicBezTo>
                    <a:pt x="38" y="192"/>
                    <a:pt x="34" y="197"/>
                    <a:pt x="34" y="204"/>
                  </a:cubicBezTo>
                  <a:cubicBezTo>
                    <a:pt x="34" y="210"/>
                    <a:pt x="38" y="215"/>
                    <a:pt x="46" y="219"/>
                  </a:cubicBezTo>
                  <a:cubicBezTo>
                    <a:pt x="53" y="223"/>
                    <a:pt x="62" y="224"/>
                    <a:pt x="72" y="224"/>
                  </a:cubicBezTo>
                  <a:cubicBezTo>
                    <a:pt x="85" y="224"/>
                    <a:pt x="96" y="221"/>
                    <a:pt x="103" y="214"/>
                  </a:cubicBezTo>
                  <a:cubicBezTo>
                    <a:pt x="109" y="209"/>
                    <a:pt x="112" y="200"/>
                    <a:pt x="111" y="186"/>
                  </a:cubicBezTo>
                  <a:cubicBezTo>
                    <a:pt x="94" y="184"/>
                    <a:pt x="84" y="183"/>
                    <a:pt x="78" y="18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57" name="Freeform 28">
              <a:extLst>
                <a:ext uri="{FF2B5EF4-FFF2-40B4-BE49-F238E27FC236}">
                  <a16:creationId xmlns:a16="http://schemas.microsoft.com/office/drawing/2014/main" id="{66B3C85D-0B1F-4E2D-A027-A54A49399148}"/>
                </a:ext>
              </a:extLst>
            </p:cNvPr>
            <p:cNvSpPr>
              <a:spLocks noEditPoints="1"/>
            </p:cNvSpPr>
            <p:nvPr/>
          </p:nvSpPr>
          <p:spPr bwMode="black">
            <a:xfrm>
              <a:off x="11225582" y="5611986"/>
              <a:ext cx="185241" cy="178481"/>
            </a:xfrm>
            <a:custGeom>
              <a:avLst/>
              <a:gdLst/>
              <a:ahLst/>
              <a:cxnLst>
                <a:cxn ang="0">
                  <a:pos x="148" y="63"/>
                </a:cxn>
                <a:cxn ang="0">
                  <a:pos x="215" y="57"/>
                </a:cxn>
                <a:cxn ang="0">
                  <a:pos x="238" y="53"/>
                </a:cxn>
                <a:cxn ang="0">
                  <a:pos x="249" y="56"/>
                </a:cxn>
                <a:cxn ang="0">
                  <a:pos x="263" y="70"/>
                </a:cxn>
                <a:cxn ang="0">
                  <a:pos x="256" y="74"/>
                </a:cxn>
                <a:cxn ang="0">
                  <a:pos x="199" y="69"/>
                </a:cxn>
                <a:cxn ang="0">
                  <a:pos x="148" y="71"/>
                </a:cxn>
                <a:cxn ang="0">
                  <a:pos x="148" y="119"/>
                </a:cxn>
                <a:cxn ang="0">
                  <a:pos x="151" y="151"/>
                </a:cxn>
                <a:cxn ang="0">
                  <a:pos x="90" y="253"/>
                </a:cxn>
                <a:cxn ang="0">
                  <a:pos x="87" y="250"/>
                </a:cxn>
                <a:cxn ang="0">
                  <a:pos x="111" y="228"/>
                </a:cxn>
                <a:cxn ang="0">
                  <a:pos x="137" y="161"/>
                </a:cxn>
                <a:cxn ang="0">
                  <a:pos x="113" y="174"/>
                </a:cxn>
                <a:cxn ang="0">
                  <a:pos x="91" y="164"/>
                </a:cxn>
                <a:cxn ang="0">
                  <a:pos x="83" y="141"/>
                </a:cxn>
                <a:cxn ang="0">
                  <a:pos x="94" y="114"/>
                </a:cxn>
                <a:cxn ang="0">
                  <a:pos x="117" y="105"/>
                </a:cxn>
                <a:cxn ang="0">
                  <a:pos x="135" y="109"/>
                </a:cxn>
                <a:cxn ang="0">
                  <a:pos x="135" y="72"/>
                </a:cxn>
                <a:cxn ang="0">
                  <a:pos x="46" y="90"/>
                </a:cxn>
                <a:cxn ang="0">
                  <a:pos x="30" y="96"/>
                </a:cxn>
                <a:cxn ang="0">
                  <a:pos x="18" y="94"/>
                </a:cxn>
                <a:cxn ang="0">
                  <a:pos x="0" y="69"/>
                </a:cxn>
                <a:cxn ang="0">
                  <a:pos x="4" y="68"/>
                </a:cxn>
                <a:cxn ang="0">
                  <a:pos x="26" y="78"/>
                </a:cxn>
                <a:cxn ang="0">
                  <a:pos x="74" y="72"/>
                </a:cxn>
                <a:cxn ang="0">
                  <a:pos x="135" y="64"/>
                </a:cxn>
                <a:cxn ang="0">
                  <a:pos x="135" y="34"/>
                </a:cxn>
                <a:cxn ang="0">
                  <a:pos x="112" y="6"/>
                </a:cxn>
                <a:cxn ang="0">
                  <a:pos x="112" y="1"/>
                </a:cxn>
                <a:cxn ang="0">
                  <a:pos x="142" y="7"/>
                </a:cxn>
                <a:cxn ang="0">
                  <a:pos x="153" y="17"/>
                </a:cxn>
                <a:cxn ang="0">
                  <a:pos x="151" y="25"/>
                </a:cxn>
                <a:cxn ang="0">
                  <a:pos x="148" y="63"/>
                </a:cxn>
                <a:cxn ang="0">
                  <a:pos x="99" y="119"/>
                </a:cxn>
                <a:cxn ang="0">
                  <a:pos x="93" y="138"/>
                </a:cxn>
                <a:cxn ang="0">
                  <a:pos x="102" y="164"/>
                </a:cxn>
                <a:cxn ang="0">
                  <a:pos x="113" y="168"/>
                </a:cxn>
                <a:cxn ang="0">
                  <a:pos x="126" y="163"/>
                </a:cxn>
                <a:cxn ang="0">
                  <a:pos x="136" y="135"/>
                </a:cxn>
                <a:cxn ang="0">
                  <a:pos x="117" y="110"/>
                </a:cxn>
                <a:cxn ang="0">
                  <a:pos x="99" y="119"/>
                </a:cxn>
              </a:cxnLst>
              <a:rect l="0" t="0" r="r" b="b"/>
              <a:pathLst>
                <a:path w="264" h="254">
                  <a:moveTo>
                    <a:pt x="148" y="63"/>
                  </a:moveTo>
                  <a:cubicBezTo>
                    <a:pt x="182" y="61"/>
                    <a:pt x="204" y="59"/>
                    <a:pt x="215" y="57"/>
                  </a:cubicBezTo>
                  <a:cubicBezTo>
                    <a:pt x="220" y="57"/>
                    <a:pt x="227" y="55"/>
                    <a:pt x="238" y="53"/>
                  </a:cubicBezTo>
                  <a:cubicBezTo>
                    <a:pt x="242" y="52"/>
                    <a:pt x="245" y="53"/>
                    <a:pt x="249" y="56"/>
                  </a:cubicBezTo>
                  <a:cubicBezTo>
                    <a:pt x="257" y="63"/>
                    <a:pt x="262" y="68"/>
                    <a:pt x="263" y="70"/>
                  </a:cubicBezTo>
                  <a:cubicBezTo>
                    <a:pt x="264" y="74"/>
                    <a:pt x="262" y="76"/>
                    <a:pt x="256" y="74"/>
                  </a:cubicBezTo>
                  <a:cubicBezTo>
                    <a:pt x="241" y="71"/>
                    <a:pt x="222" y="69"/>
                    <a:pt x="199" y="69"/>
                  </a:cubicBezTo>
                  <a:cubicBezTo>
                    <a:pt x="184" y="69"/>
                    <a:pt x="167" y="69"/>
                    <a:pt x="148" y="71"/>
                  </a:cubicBezTo>
                  <a:cubicBezTo>
                    <a:pt x="148" y="87"/>
                    <a:pt x="148" y="103"/>
                    <a:pt x="148" y="119"/>
                  </a:cubicBezTo>
                  <a:cubicBezTo>
                    <a:pt x="150" y="127"/>
                    <a:pt x="151" y="137"/>
                    <a:pt x="151" y="151"/>
                  </a:cubicBezTo>
                  <a:cubicBezTo>
                    <a:pt x="151" y="198"/>
                    <a:pt x="131" y="232"/>
                    <a:pt x="90" y="253"/>
                  </a:cubicBezTo>
                  <a:cubicBezTo>
                    <a:pt x="86" y="254"/>
                    <a:pt x="85" y="253"/>
                    <a:pt x="87" y="250"/>
                  </a:cubicBezTo>
                  <a:cubicBezTo>
                    <a:pt x="96" y="243"/>
                    <a:pt x="104" y="236"/>
                    <a:pt x="111" y="228"/>
                  </a:cubicBezTo>
                  <a:cubicBezTo>
                    <a:pt x="127" y="209"/>
                    <a:pt x="136" y="187"/>
                    <a:pt x="137" y="161"/>
                  </a:cubicBezTo>
                  <a:cubicBezTo>
                    <a:pt x="131" y="170"/>
                    <a:pt x="123" y="174"/>
                    <a:pt x="113" y="174"/>
                  </a:cubicBezTo>
                  <a:cubicBezTo>
                    <a:pt x="105" y="174"/>
                    <a:pt x="97" y="171"/>
                    <a:pt x="91" y="164"/>
                  </a:cubicBezTo>
                  <a:cubicBezTo>
                    <a:pt x="85" y="159"/>
                    <a:pt x="83" y="151"/>
                    <a:pt x="83" y="141"/>
                  </a:cubicBezTo>
                  <a:cubicBezTo>
                    <a:pt x="83" y="130"/>
                    <a:pt x="87" y="121"/>
                    <a:pt x="94" y="114"/>
                  </a:cubicBezTo>
                  <a:cubicBezTo>
                    <a:pt x="100" y="108"/>
                    <a:pt x="108" y="105"/>
                    <a:pt x="117" y="105"/>
                  </a:cubicBezTo>
                  <a:cubicBezTo>
                    <a:pt x="123" y="105"/>
                    <a:pt x="129" y="106"/>
                    <a:pt x="135" y="109"/>
                  </a:cubicBezTo>
                  <a:cubicBezTo>
                    <a:pt x="135" y="97"/>
                    <a:pt x="135" y="85"/>
                    <a:pt x="135" y="72"/>
                  </a:cubicBezTo>
                  <a:cubicBezTo>
                    <a:pt x="95" y="78"/>
                    <a:pt x="65" y="84"/>
                    <a:pt x="46" y="90"/>
                  </a:cubicBezTo>
                  <a:cubicBezTo>
                    <a:pt x="38" y="92"/>
                    <a:pt x="33" y="94"/>
                    <a:pt x="30" y="96"/>
                  </a:cubicBezTo>
                  <a:cubicBezTo>
                    <a:pt x="26" y="98"/>
                    <a:pt x="21" y="97"/>
                    <a:pt x="18" y="94"/>
                  </a:cubicBezTo>
                  <a:cubicBezTo>
                    <a:pt x="9" y="88"/>
                    <a:pt x="3" y="80"/>
                    <a:pt x="0" y="69"/>
                  </a:cubicBezTo>
                  <a:cubicBezTo>
                    <a:pt x="0" y="65"/>
                    <a:pt x="1" y="65"/>
                    <a:pt x="4" y="68"/>
                  </a:cubicBezTo>
                  <a:cubicBezTo>
                    <a:pt x="8" y="74"/>
                    <a:pt x="15" y="78"/>
                    <a:pt x="26" y="78"/>
                  </a:cubicBezTo>
                  <a:cubicBezTo>
                    <a:pt x="36" y="78"/>
                    <a:pt x="52" y="76"/>
                    <a:pt x="74" y="72"/>
                  </a:cubicBezTo>
                  <a:cubicBezTo>
                    <a:pt x="91" y="69"/>
                    <a:pt x="111" y="66"/>
                    <a:pt x="135" y="64"/>
                  </a:cubicBezTo>
                  <a:cubicBezTo>
                    <a:pt x="135" y="54"/>
                    <a:pt x="135" y="44"/>
                    <a:pt x="135" y="34"/>
                  </a:cubicBezTo>
                  <a:cubicBezTo>
                    <a:pt x="135" y="17"/>
                    <a:pt x="127" y="7"/>
                    <a:pt x="112" y="6"/>
                  </a:cubicBezTo>
                  <a:cubicBezTo>
                    <a:pt x="109" y="4"/>
                    <a:pt x="109" y="3"/>
                    <a:pt x="112" y="1"/>
                  </a:cubicBezTo>
                  <a:cubicBezTo>
                    <a:pt x="125" y="0"/>
                    <a:pt x="135" y="2"/>
                    <a:pt x="142" y="7"/>
                  </a:cubicBezTo>
                  <a:cubicBezTo>
                    <a:pt x="146" y="9"/>
                    <a:pt x="150" y="12"/>
                    <a:pt x="153" y="17"/>
                  </a:cubicBezTo>
                  <a:cubicBezTo>
                    <a:pt x="156" y="21"/>
                    <a:pt x="155" y="23"/>
                    <a:pt x="151" y="25"/>
                  </a:cubicBezTo>
                  <a:cubicBezTo>
                    <a:pt x="149" y="27"/>
                    <a:pt x="148" y="40"/>
                    <a:pt x="148" y="63"/>
                  </a:cubicBezTo>
                  <a:close/>
                  <a:moveTo>
                    <a:pt x="99" y="119"/>
                  </a:moveTo>
                  <a:cubicBezTo>
                    <a:pt x="95" y="124"/>
                    <a:pt x="93" y="131"/>
                    <a:pt x="93" y="138"/>
                  </a:cubicBezTo>
                  <a:cubicBezTo>
                    <a:pt x="93" y="150"/>
                    <a:pt x="96" y="159"/>
                    <a:pt x="102" y="164"/>
                  </a:cubicBezTo>
                  <a:cubicBezTo>
                    <a:pt x="104" y="166"/>
                    <a:pt x="108" y="168"/>
                    <a:pt x="113" y="168"/>
                  </a:cubicBezTo>
                  <a:cubicBezTo>
                    <a:pt x="118" y="168"/>
                    <a:pt x="123" y="166"/>
                    <a:pt x="126" y="163"/>
                  </a:cubicBezTo>
                  <a:cubicBezTo>
                    <a:pt x="132" y="156"/>
                    <a:pt x="136" y="147"/>
                    <a:pt x="136" y="135"/>
                  </a:cubicBezTo>
                  <a:cubicBezTo>
                    <a:pt x="136" y="118"/>
                    <a:pt x="129" y="110"/>
                    <a:pt x="117" y="110"/>
                  </a:cubicBezTo>
                  <a:cubicBezTo>
                    <a:pt x="108" y="110"/>
                    <a:pt x="102" y="113"/>
                    <a:pt x="99" y="11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58" name="Group 57">
            <a:extLst>
              <a:ext uri="{FF2B5EF4-FFF2-40B4-BE49-F238E27FC236}">
                <a16:creationId xmlns:a16="http://schemas.microsoft.com/office/drawing/2014/main" id="{D88ED250-29D3-412F-822E-103EB358873A}"/>
              </a:ext>
            </a:extLst>
          </p:cNvPr>
          <p:cNvGrpSpPr/>
          <p:nvPr/>
        </p:nvGrpSpPr>
        <p:grpSpPr bwMode="black">
          <a:xfrm>
            <a:off x="8459419" y="4046733"/>
            <a:ext cx="826703" cy="216906"/>
            <a:chOff x="7458381" y="5575585"/>
            <a:chExt cx="830083" cy="225342"/>
          </a:xfrm>
          <a:solidFill>
            <a:srgbClr val="FFFFFF"/>
          </a:solidFill>
          <a:effectLst/>
        </p:grpSpPr>
        <p:sp>
          <p:nvSpPr>
            <p:cNvPr id="59" name="Freeform 21">
              <a:extLst>
                <a:ext uri="{FF2B5EF4-FFF2-40B4-BE49-F238E27FC236}">
                  <a16:creationId xmlns:a16="http://schemas.microsoft.com/office/drawing/2014/main" id="{406811FE-4183-4E38-9A0B-D7C05B86D469}"/>
                </a:ext>
              </a:extLst>
            </p:cNvPr>
            <p:cNvSpPr>
              <a:spLocks noEditPoints="1"/>
            </p:cNvSpPr>
            <p:nvPr/>
          </p:nvSpPr>
          <p:spPr bwMode="black">
            <a:xfrm>
              <a:off x="7458381" y="5586058"/>
              <a:ext cx="135813" cy="160476"/>
            </a:xfrm>
            <a:custGeom>
              <a:avLst/>
              <a:gdLst/>
              <a:ahLst/>
              <a:cxnLst>
                <a:cxn ang="0">
                  <a:pos x="170" y="98"/>
                </a:cxn>
                <a:cxn ang="0">
                  <a:pos x="162" y="140"/>
                </a:cxn>
                <a:cxn ang="0">
                  <a:pos x="140" y="173"/>
                </a:cxn>
                <a:cxn ang="0">
                  <a:pos x="105" y="194"/>
                </a:cxn>
                <a:cxn ang="0">
                  <a:pos x="60" y="201"/>
                </a:cxn>
                <a:cxn ang="0">
                  <a:pos x="0" y="201"/>
                </a:cxn>
                <a:cxn ang="0">
                  <a:pos x="0" y="0"/>
                </a:cxn>
                <a:cxn ang="0">
                  <a:pos x="62" y="0"/>
                </a:cxn>
                <a:cxn ang="0">
                  <a:pos x="143" y="25"/>
                </a:cxn>
                <a:cxn ang="0">
                  <a:pos x="170" y="98"/>
                </a:cxn>
                <a:cxn ang="0">
                  <a:pos x="134" y="99"/>
                </a:cxn>
                <a:cxn ang="0">
                  <a:pos x="129" y="69"/>
                </a:cxn>
                <a:cxn ang="0">
                  <a:pos x="115" y="47"/>
                </a:cxn>
                <a:cxn ang="0">
                  <a:pos x="92" y="33"/>
                </a:cxn>
                <a:cxn ang="0">
                  <a:pos x="61" y="29"/>
                </a:cxn>
                <a:cxn ang="0">
                  <a:pos x="33" y="29"/>
                </a:cxn>
                <a:cxn ang="0">
                  <a:pos x="33" y="172"/>
                </a:cxn>
                <a:cxn ang="0">
                  <a:pos x="60" y="172"/>
                </a:cxn>
                <a:cxn ang="0">
                  <a:pos x="92" y="167"/>
                </a:cxn>
                <a:cxn ang="0">
                  <a:pos x="115" y="152"/>
                </a:cxn>
                <a:cxn ang="0">
                  <a:pos x="129" y="129"/>
                </a:cxn>
                <a:cxn ang="0">
                  <a:pos x="134" y="99"/>
                </a:cxn>
              </a:cxnLst>
              <a:rect l="0" t="0" r="r" b="b"/>
              <a:pathLst>
                <a:path w="170" h="201">
                  <a:moveTo>
                    <a:pt x="170" y="98"/>
                  </a:moveTo>
                  <a:cubicBezTo>
                    <a:pt x="170" y="113"/>
                    <a:pt x="167" y="128"/>
                    <a:pt x="162" y="140"/>
                  </a:cubicBezTo>
                  <a:cubicBezTo>
                    <a:pt x="157" y="153"/>
                    <a:pt x="149" y="164"/>
                    <a:pt x="140" y="173"/>
                  </a:cubicBezTo>
                  <a:cubicBezTo>
                    <a:pt x="130" y="182"/>
                    <a:pt x="119" y="189"/>
                    <a:pt x="105" y="194"/>
                  </a:cubicBezTo>
                  <a:cubicBezTo>
                    <a:pt x="92" y="199"/>
                    <a:pt x="77" y="201"/>
                    <a:pt x="60" y="201"/>
                  </a:cubicBezTo>
                  <a:cubicBezTo>
                    <a:pt x="0" y="201"/>
                    <a:pt x="0" y="201"/>
                    <a:pt x="0" y="201"/>
                  </a:cubicBezTo>
                  <a:cubicBezTo>
                    <a:pt x="0" y="0"/>
                    <a:pt x="0" y="0"/>
                    <a:pt x="0" y="0"/>
                  </a:cubicBezTo>
                  <a:cubicBezTo>
                    <a:pt x="62" y="0"/>
                    <a:pt x="62" y="0"/>
                    <a:pt x="62" y="0"/>
                  </a:cubicBezTo>
                  <a:cubicBezTo>
                    <a:pt x="98" y="0"/>
                    <a:pt x="125" y="8"/>
                    <a:pt x="143" y="25"/>
                  </a:cubicBezTo>
                  <a:cubicBezTo>
                    <a:pt x="161" y="41"/>
                    <a:pt x="170" y="66"/>
                    <a:pt x="170" y="98"/>
                  </a:cubicBezTo>
                  <a:close/>
                  <a:moveTo>
                    <a:pt x="134" y="99"/>
                  </a:moveTo>
                  <a:cubicBezTo>
                    <a:pt x="134" y="87"/>
                    <a:pt x="133" y="77"/>
                    <a:pt x="129" y="69"/>
                  </a:cubicBezTo>
                  <a:cubicBezTo>
                    <a:pt x="126" y="60"/>
                    <a:pt x="122" y="53"/>
                    <a:pt x="115" y="47"/>
                  </a:cubicBezTo>
                  <a:cubicBezTo>
                    <a:pt x="109" y="41"/>
                    <a:pt x="101" y="36"/>
                    <a:pt x="92" y="33"/>
                  </a:cubicBezTo>
                  <a:cubicBezTo>
                    <a:pt x="83" y="30"/>
                    <a:pt x="72" y="29"/>
                    <a:pt x="61" y="29"/>
                  </a:cubicBezTo>
                  <a:cubicBezTo>
                    <a:pt x="33" y="29"/>
                    <a:pt x="33" y="29"/>
                    <a:pt x="33" y="29"/>
                  </a:cubicBezTo>
                  <a:cubicBezTo>
                    <a:pt x="33" y="172"/>
                    <a:pt x="33" y="172"/>
                    <a:pt x="33" y="172"/>
                  </a:cubicBezTo>
                  <a:cubicBezTo>
                    <a:pt x="60" y="172"/>
                    <a:pt x="60" y="172"/>
                    <a:pt x="60" y="172"/>
                  </a:cubicBezTo>
                  <a:cubicBezTo>
                    <a:pt x="72" y="172"/>
                    <a:pt x="83" y="171"/>
                    <a:pt x="92" y="167"/>
                  </a:cubicBezTo>
                  <a:cubicBezTo>
                    <a:pt x="101" y="164"/>
                    <a:pt x="109" y="159"/>
                    <a:pt x="115" y="152"/>
                  </a:cubicBezTo>
                  <a:cubicBezTo>
                    <a:pt x="121" y="146"/>
                    <a:pt x="126" y="138"/>
                    <a:pt x="129" y="129"/>
                  </a:cubicBezTo>
                  <a:cubicBezTo>
                    <a:pt x="133" y="120"/>
                    <a:pt x="134" y="110"/>
                    <a:pt x="134" y="9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0" name="Freeform 22">
              <a:extLst>
                <a:ext uri="{FF2B5EF4-FFF2-40B4-BE49-F238E27FC236}">
                  <a16:creationId xmlns:a16="http://schemas.microsoft.com/office/drawing/2014/main" id="{8567D937-6F27-4923-914F-338107451BA8}"/>
                </a:ext>
              </a:extLst>
            </p:cNvPr>
            <p:cNvSpPr>
              <a:spLocks/>
            </p:cNvSpPr>
            <p:nvPr/>
          </p:nvSpPr>
          <p:spPr bwMode="black">
            <a:xfrm>
              <a:off x="7601289" y="5631667"/>
              <a:ext cx="98313" cy="114867"/>
            </a:xfrm>
            <a:custGeom>
              <a:avLst/>
              <a:gdLst/>
              <a:ahLst/>
              <a:cxnLst>
                <a:cxn ang="0">
                  <a:pos x="109" y="279"/>
                </a:cxn>
                <a:cxn ang="0">
                  <a:pos x="291" y="279"/>
                </a:cxn>
                <a:cxn ang="0">
                  <a:pos x="291" y="340"/>
                </a:cxn>
                <a:cxn ang="0">
                  <a:pos x="0" y="340"/>
                </a:cxn>
                <a:cxn ang="0">
                  <a:pos x="0" y="314"/>
                </a:cxn>
                <a:cxn ang="0">
                  <a:pos x="184" y="61"/>
                </a:cxn>
                <a:cxn ang="0">
                  <a:pos x="19" y="61"/>
                </a:cxn>
                <a:cxn ang="0">
                  <a:pos x="19" y="0"/>
                </a:cxn>
                <a:cxn ang="0">
                  <a:pos x="288" y="0"/>
                </a:cxn>
                <a:cxn ang="0">
                  <a:pos x="288" y="30"/>
                </a:cxn>
                <a:cxn ang="0">
                  <a:pos x="109" y="279"/>
                </a:cxn>
              </a:cxnLst>
              <a:rect l="0" t="0" r="r" b="b"/>
              <a:pathLst>
                <a:path w="291" h="340">
                  <a:moveTo>
                    <a:pt x="109" y="279"/>
                  </a:moveTo>
                  <a:lnTo>
                    <a:pt x="291" y="279"/>
                  </a:lnTo>
                  <a:lnTo>
                    <a:pt x="291" y="340"/>
                  </a:lnTo>
                  <a:lnTo>
                    <a:pt x="0" y="340"/>
                  </a:lnTo>
                  <a:lnTo>
                    <a:pt x="0" y="314"/>
                  </a:lnTo>
                  <a:lnTo>
                    <a:pt x="184" y="61"/>
                  </a:lnTo>
                  <a:lnTo>
                    <a:pt x="19" y="61"/>
                  </a:lnTo>
                  <a:lnTo>
                    <a:pt x="19" y="0"/>
                  </a:lnTo>
                  <a:lnTo>
                    <a:pt x="288" y="0"/>
                  </a:lnTo>
                  <a:lnTo>
                    <a:pt x="288" y="30"/>
                  </a:lnTo>
                  <a:lnTo>
                    <a:pt x="109" y="27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1" name="Freeform 23">
              <a:extLst>
                <a:ext uri="{FF2B5EF4-FFF2-40B4-BE49-F238E27FC236}">
                  <a16:creationId xmlns:a16="http://schemas.microsoft.com/office/drawing/2014/main" id="{0CB7CD58-6778-480B-9F70-279CC86A478E}"/>
                </a:ext>
              </a:extLst>
            </p:cNvPr>
            <p:cNvSpPr>
              <a:spLocks noEditPoints="1"/>
            </p:cNvSpPr>
            <p:nvPr/>
          </p:nvSpPr>
          <p:spPr bwMode="black">
            <a:xfrm>
              <a:off x="7713791" y="5575585"/>
              <a:ext cx="32095" cy="170949"/>
            </a:xfrm>
            <a:custGeom>
              <a:avLst/>
              <a:gdLst/>
              <a:ahLst/>
              <a:cxnLst>
                <a:cxn ang="0">
                  <a:pos x="40" y="20"/>
                </a:cxn>
                <a:cxn ang="0">
                  <a:pos x="38" y="27"/>
                </a:cxn>
                <a:cxn ang="0">
                  <a:pos x="34" y="33"/>
                </a:cxn>
                <a:cxn ang="0">
                  <a:pos x="28" y="37"/>
                </a:cxn>
                <a:cxn ang="0">
                  <a:pos x="20" y="38"/>
                </a:cxn>
                <a:cxn ang="0">
                  <a:pos x="12" y="37"/>
                </a:cxn>
                <a:cxn ang="0">
                  <a:pos x="6" y="33"/>
                </a:cxn>
                <a:cxn ang="0">
                  <a:pos x="1" y="27"/>
                </a:cxn>
                <a:cxn ang="0">
                  <a:pos x="0" y="20"/>
                </a:cxn>
                <a:cxn ang="0">
                  <a:pos x="2" y="12"/>
                </a:cxn>
                <a:cxn ang="0">
                  <a:pos x="6" y="6"/>
                </a:cxn>
                <a:cxn ang="0">
                  <a:pos x="12" y="2"/>
                </a:cxn>
                <a:cxn ang="0">
                  <a:pos x="20" y="0"/>
                </a:cxn>
                <a:cxn ang="0">
                  <a:pos x="28" y="2"/>
                </a:cxn>
                <a:cxn ang="0">
                  <a:pos x="34" y="6"/>
                </a:cxn>
                <a:cxn ang="0">
                  <a:pos x="38" y="12"/>
                </a:cxn>
                <a:cxn ang="0">
                  <a:pos x="40" y="20"/>
                </a:cxn>
                <a:cxn ang="0">
                  <a:pos x="3" y="214"/>
                </a:cxn>
                <a:cxn ang="0">
                  <a:pos x="3" y="70"/>
                </a:cxn>
                <a:cxn ang="0">
                  <a:pos x="36" y="70"/>
                </a:cxn>
                <a:cxn ang="0">
                  <a:pos x="36" y="214"/>
                </a:cxn>
                <a:cxn ang="0">
                  <a:pos x="3" y="214"/>
                </a:cxn>
              </a:cxnLst>
              <a:rect l="0" t="0" r="r" b="b"/>
              <a:pathLst>
                <a:path w="40" h="214">
                  <a:moveTo>
                    <a:pt x="40" y="20"/>
                  </a:moveTo>
                  <a:cubicBezTo>
                    <a:pt x="40" y="22"/>
                    <a:pt x="39" y="24"/>
                    <a:pt x="38" y="27"/>
                  </a:cubicBezTo>
                  <a:cubicBezTo>
                    <a:pt x="37" y="29"/>
                    <a:pt x="36" y="31"/>
                    <a:pt x="34" y="33"/>
                  </a:cubicBezTo>
                  <a:cubicBezTo>
                    <a:pt x="32" y="34"/>
                    <a:pt x="30" y="36"/>
                    <a:pt x="28" y="37"/>
                  </a:cubicBezTo>
                  <a:cubicBezTo>
                    <a:pt x="25" y="38"/>
                    <a:pt x="23" y="38"/>
                    <a:pt x="20" y="38"/>
                  </a:cubicBezTo>
                  <a:cubicBezTo>
                    <a:pt x="17" y="38"/>
                    <a:pt x="14" y="38"/>
                    <a:pt x="12" y="37"/>
                  </a:cubicBezTo>
                  <a:cubicBezTo>
                    <a:pt x="10" y="36"/>
                    <a:pt x="7" y="34"/>
                    <a:pt x="6" y="33"/>
                  </a:cubicBezTo>
                  <a:cubicBezTo>
                    <a:pt x="4" y="31"/>
                    <a:pt x="2" y="29"/>
                    <a:pt x="1" y="27"/>
                  </a:cubicBezTo>
                  <a:cubicBezTo>
                    <a:pt x="1" y="24"/>
                    <a:pt x="0" y="22"/>
                    <a:pt x="0" y="20"/>
                  </a:cubicBezTo>
                  <a:cubicBezTo>
                    <a:pt x="0" y="17"/>
                    <a:pt x="1" y="14"/>
                    <a:pt x="2" y="12"/>
                  </a:cubicBezTo>
                  <a:cubicBezTo>
                    <a:pt x="3" y="10"/>
                    <a:pt x="4" y="8"/>
                    <a:pt x="6" y="6"/>
                  </a:cubicBezTo>
                  <a:cubicBezTo>
                    <a:pt x="8" y="4"/>
                    <a:pt x="10" y="3"/>
                    <a:pt x="12" y="2"/>
                  </a:cubicBezTo>
                  <a:cubicBezTo>
                    <a:pt x="14" y="1"/>
                    <a:pt x="17" y="0"/>
                    <a:pt x="20" y="0"/>
                  </a:cubicBezTo>
                  <a:cubicBezTo>
                    <a:pt x="23" y="0"/>
                    <a:pt x="25" y="1"/>
                    <a:pt x="28" y="2"/>
                  </a:cubicBezTo>
                  <a:cubicBezTo>
                    <a:pt x="30" y="3"/>
                    <a:pt x="32" y="4"/>
                    <a:pt x="34" y="6"/>
                  </a:cubicBezTo>
                  <a:cubicBezTo>
                    <a:pt x="36" y="8"/>
                    <a:pt x="37" y="10"/>
                    <a:pt x="38" y="12"/>
                  </a:cubicBezTo>
                  <a:cubicBezTo>
                    <a:pt x="39" y="14"/>
                    <a:pt x="40" y="17"/>
                    <a:pt x="40" y="20"/>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2" name="Freeform 24">
              <a:extLst>
                <a:ext uri="{FF2B5EF4-FFF2-40B4-BE49-F238E27FC236}">
                  <a16:creationId xmlns:a16="http://schemas.microsoft.com/office/drawing/2014/main" id="{652D8961-5C91-4B2B-9396-9D76CB767A72}"/>
                </a:ext>
              </a:extLst>
            </p:cNvPr>
            <p:cNvSpPr>
              <a:spLocks noEditPoints="1"/>
            </p:cNvSpPr>
            <p:nvPr/>
          </p:nvSpPr>
          <p:spPr bwMode="black">
            <a:xfrm>
              <a:off x="7764130" y="5629302"/>
              <a:ext cx="104394" cy="159462"/>
            </a:xfrm>
            <a:custGeom>
              <a:avLst/>
              <a:gdLst/>
              <a:ahLst/>
              <a:cxnLst>
                <a:cxn ang="0">
                  <a:pos x="33" y="85"/>
                </a:cxn>
                <a:cxn ang="0">
                  <a:pos x="45" y="115"/>
                </a:cxn>
                <a:cxn ang="0">
                  <a:pos x="77" y="125"/>
                </a:cxn>
                <a:cxn ang="0">
                  <a:pos x="100" y="121"/>
                </a:cxn>
                <a:cxn ang="0">
                  <a:pos x="120" y="111"/>
                </a:cxn>
                <a:cxn ang="0">
                  <a:pos x="120" y="139"/>
                </a:cxn>
                <a:cxn ang="0">
                  <a:pos x="113" y="142"/>
                </a:cxn>
                <a:cxn ang="0">
                  <a:pos x="104" y="145"/>
                </a:cxn>
                <a:cxn ang="0">
                  <a:pos x="92" y="148"/>
                </a:cxn>
                <a:cxn ang="0">
                  <a:pos x="77" y="150"/>
                </a:cxn>
                <a:cxn ang="0">
                  <a:pos x="73" y="160"/>
                </a:cxn>
                <a:cxn ang="0">
                  <a:pos x="72" y="169"/>
                </a:cxn>
                <a:cxn ang="0">
                  <a:pos x="75" y="179"/>
                </a:cxn>
                <a:cxn ang="0">
                  <a:pos x="84" y="182"/>
                </a:cxn>
                <a:cxn ang="0">
                  <a:pos x="87" y="182"/>
                </a:cxn>
                <a:cxn ang="0">
                  <a:pos x="91" y="181"/>
                </a:cxn>
                <a:cxn ang="0">
                  <a:pos x="94" y="180"/>
                </a:cxn>
                <a:cxn ang="0">
                  <a:pos x="98" y="178"/>
                </a:cxn>
                <a:cxn ang="0">
                  <a:pos x="98" y="196"/>
                </a:cxn>
                <a:cxn ang="0">
                  <a:pos x="88" y="199"/>
                </a:cxn>
                <a:cxn ang="0">
                  <a:pos x="77" y="200"/>
                </a:cxn>
                <a:cxn ang="0">
                  <a:pos x="55" y="194"/>
                </a:cxn>
                <a:cxn ang="0">
                  <a:pos x="49" y="175"/>
                </a:cxn>
                <a:cxn ang="0">
                  <a:pos x="51" y="162"/>
                </a:cxn>
                <a:cxn ang="0">
                  <a:pos x="58" y="150"/>
                </a:cxn>
                <a:cxn ang="0">
                  <a:pos x="34" y="143"/>
                </a:cxn>
                <a:cxn ang="0">
                  <a:pos x="16" y="128"/>
                </a:cxn>
                <a:cxn ang="0">
                  <a:pos x="4" y="106"/>
                </a:cxn>
                <a:cxn ang="0">
                  <a:pos x="0" y="77"/>
                </a:cxn>
                <a:cxn ang="0">
                  <a:pos x="6" y="42"/>
                </a:cxn>
                <a:cxn ang="0">
                  <a:pos x="22" y="18"/>
                </a:cxn>
                <a:cxn ang="0">
                  <a:pos x="44" y="4"/>
                </a:cxn>
                <a:cxn ang="0">
                  <a:pos x="68" y="0"/>
                </a:cxn>
                <a:cxn ang="0">
                  <a:pos x="96" y="5"/>
                </a:cxn>
                <a:cxn ang="0">
                  <a:pos x="116" y="19"/>
                </a:cxn>
                <a:cxn ang="0">
                  <a:pos x="127" y="41"/>
                </a:cxn>
                <a:cxn ang="0">
                  <a:pos x="131" y="69"/>
                </a:cxn>
                <a:cxn ang="0">
                  <a:pos x="131" y="85"/>
                </a:cxn>
                <a:cxn ang="0">
                  <a:pos x="33" y="85"/>
                </a:cxn>
                <a:cxn ang="0">
                  <a:pos x="97" y="46"/>
                </a:cxn>
                <a:cxn ang="0">
                  <a:pos x="92" y="35"/>
                </a:cxn>
                <a:cxn ang="0">
                  <a:pos x="82" y="28"/>
                </a:cxn>
                <a:cxn ang="0">
                  <a:pos x="68" y="25"/>
                </a:cxn>
                <a:cxn ang="0">
                  <a:pos x="56" y="28"/>
                </a:cxn>
                <a:cxn ang="0">
                  <a:pos x="46" y="35"/>
                </a:cxn>
                <a:cxn ang="0">
                  <a:pos x="38" y="46"/>
                </a:cxn>
                <a:cxn ang="0">
                  <a:pos x="33" y="60"/>
                </a:cxn>
                <a:cxn ang="0">
                  <a:pos x="99" y="60"/>
                </a:cxn>
                <a:cxn ang="0">
                  <a:pos x="97" y="46"/>
                </a:cxn>
              </a:cxnLst>
              <a:rect l="0" t="0" r="r" b="b"/>
              <a:pathLst>
                <a:path w="131" h="200">
                  <a:moveTo>
                    <a:pt x="33" y="85"/>
                  </a:moveTo>
                  <a:cubicBezTo>
                    <a:pt x="34" y="98"/>
                    <a:pt x="38" y="108"/>
                    <a:pt x="45" y="115"/>
                  </a:cubicBezTo>
                  <a:cubicBezTo>
                    <a:pt x="53" y="122"/>
                    <a:pt x="63" y="125"/>
                    <a:pt x="77" y="125"/>
                  </a:cubicBezTo>
                  <a:cubicBezTo>
                    <a:pt x="85" y="125"/>
                    <a:pt x="92" y="124"/>
                    <a:pt x="100" y="121"/>
                  </a:cubicBezTo>
                  <a:cubicBezTo>
                    <a:pt x="108" y="119"/>
                    <a:pt x="114" y="115"/>
                    <a:pt x="120" y="111"/>
                  </a:cubicBezTo>
                  <a:cubicBezTo>
                    <a:pt x="120" y="139"/>
                    <a:pt x="120" y="139"/>
                    <a:pt x="120" y="139"/>
                  </a:cubicBezTo>
                  <a:cubicBezTo>
                    <a:pt x="118" y="140"/>
                    <a:pt x="116" y="141"/>
                    <a:pt x="113" y="142"/>
                  </a:cubicBezTo>
                  <a:cubicBezTo>
                    <a:pt x="111" y="143"/>
                    <a:pt x="107" y="144"/>
                    <a:pt x="104" y="145"/>
                  </a:cubicBezTo>
                  <a:cubicBezTo>
                    <a:pt x="100" y="147"/>
                    <a:pt x="96" y="148"/>
                    <a:pt x="92" y="148"/>
                  </a:cubicBezTo>
                  <a:cubicBezTo>
                    <a:pt x="87" y="149"/>
                    <a:pt x="82" y="150"/>
                    <a:pt x="77" y="150"/>
                  </a:cubicBezTo>
                  <a:cubicBezTo>
                    <a:pt x="76" y="153"/>
                    <a:pt x="74" y="156"/>
                    <a:pt x="73" y="160"/>
                  </a:cubicBezTo>
                  <a:cubicBezTo>
                    <a:pt x="72" y="163"/>
                    <a:pt x="72" y="166"/>
                    <a:pt x="72" y="169"/>
                  </a:cubicBezTo>
                  <a:cubicBezTo>
                    <a:pt x="72" y="174"/>
                    <a:pt x="73" y="177"/>
                    <a:pt x="75" y="179"/>
                  </a:cubicBezTo>
                  <a:cubicBezTo>
                    <a:pt x="77" y="181"/>
                    <a:pt x="80" y="182"/>
                    <a:pt x="84" y="182"/>
                  </a:cubicBezTo>
                  <a:cubicBezTo>
                    <a:pt x="85" y="182"/>
                    <a:pt x="86" y="182"/>
                    <a:pt x="87" y="182"/>
                  </a:cubicBezTo>
                  <a:cubicBezTo>
                    <a:pt x="88" y="182"/>
                    <a:pt x="89" y="181"/>
                    <a:pt x="91" y="181"/>
                  </a:cubicBezTo>
                  <a:cubicBezTo>
                    <a:pt x="92" y="181"/>
                    <a:pt x="93" y="180"/>
                    <a:pt x="94" y="180"/>
                  </a:cubicBezTo>
                  <a:cubicBezTo>
                    <a:pt x="96" y="179"/>
                    <a:pt x="97" y="179"/>
                    <a:pt x="98" y="178"/>
                  </a:cubicBezTo>
                  <a:cubicBezTo>
                    <a:pt x="98" y="196"/>
                    <a:pt x="98" y="196"/>
                    <a:pt x="98" y="196"/>
                  </a:cubicBezTo>
                  <a:cubicBezTo>
                    <a:pt x="95" y="197"/>
                    <a:pt x="92" y="198"/>
                    <a:pt x="88" y="199"/>
                  </a:cubicBezTo>
                  <a:cubicBezTo>
                    <a:pt x="84" y="200"/>
                    <a:pt x="81" y="200"/>
                    <a:pt x="77" y="200"/>
                  </a:cubicBezTo>
                  <a:cubicBezTo>
                    <a:pt x="67" y="200"/>
                    <a:pt x="60" y="198"/>
                    <a:pt x="55" y="194"/>
                  </a:cubicBezTo>
                  <a:cubicBezTo>
                    <a:pt x="51" y="189"/>
                    <a:pt x="49" y="183"/>
                    <a:pt x="49" y="175"/>
                  </a:cubicBezTo>
                  <a:cubicBezTo>
                    <a:pt x="49" y="171"/>
                    <a:pt x="49" y="166"/>
                    <a:pt x="51" y="162"/>
                  </a:cubicBezTo>
                  <a:cubicBezTo>
                    <a:pt x="53" y="158"/>
                    <a:pt x="55" y="154"/>
                    <a:pt x="58" y="150"/>
                  </a:cubicBezTo>
                  <a:cubicBezTo>
                    <a:pt x="49" y="149"/>
                    <a:pt x="41" y="147"/>
                    <a:pt x="34" y="143"/>
                  </a:cubicBezTo>
                  <a:cubicBezTo>
                    <a:pt x="27" y="139"/>
                    <a:pt x="21" y="135"/>
                    <a:pt x="16" y="128"/>
                  </a:cubicBezTo>
                  <a:cubicBezTo>
                    <a:pt x="11" y="122"/>
                    <a:pt x="7" y="115"/>
                    <a:pt x="4" y="106"/>
                  </a:cubicBezTo>
                  <a:cubicBezTo>
                    <a:pt x="1" y="97"/>
                    <a:pt x="0" y="88"/>
                    <a:pt x="0" y="77"/>
                  </a:cubicBezTo>
                  <a:cubicBezTo>
                    <a:pt x="0" y="63"/>
                    <a:pt x="2" y="52"/>
                    <a:pt x="6" y="42"/>
                  </a:cubicBezTo>
                  <a:cubicBezTo>
                    <a:pt x="10" y="33"/>
                    <a:pt x="16" y="25"/>
                    <a:pt x="22" y="18"/>
                  </a:cubicBezTo>
                  <a:cubicBezTo>
                    <a:pt x="29" y="12"/>
                    <a:pt x="36" y="7"/>
                    <a:pt x="44" y="4"/>
                  </a:cubicBezTo>
                  <a:cubicBezTo>
                    <a:pt x="52" y="1"/>
                    <a:pt x="60" y="0"/>
                    <a:pt x="68" y="0"/>
                  </a:cubicBezTo>
                  <a:cubicBezTo>
                    <a:pt x="79" y="0"/>
                    <a:pt x="88" y="2"/>
                    <a:pt x="96" y="5"/>
                  </a:cubicBezTo>
                  <a:cubicBezTo>
                    <a:pt x="104" y="8"/>
                    <a:pt x="110" y="13"/>
                    <a:pt x="116"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9" y="26"/>
                    <a:pt x="74" y="25"/>
                    <a:pt x="68" y="25"/>
                  </a:cubicBezTo>
                  <a:cubicBezTo>
                    <a:pt x="64" y="25"/>
                    <a:pt x="60" y="26"/>
                    <a:pt x="56" y="28"/>
                  </a:cubicBezTo>
                  <a:cubicBezTo>
                    <a:pt x="52" y="29"/>
                    <a:pt x="49" y="32"/>
                    <a:pt x="46" y="35"/>
                  </a:cubicBezTo>
                  <a:cubicBezTo>
                    <a:pt x="42" y="38"/>
                    <a:pt x="40" y="42"/>
                    <a:pt x="38" y="46"/>
                  </a:cubicBezTo>
                  <a:cubicBezTo>
                    <a:pt x="36"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3" name="Freeform 25">
              <a:extLst>
                <a:ext uri="{FF2B5EF4-FFF2-40B4-BE49-F238E27FC236}">
                  <a16:creationId xmlns:a16="http://schemas.microsoft.com/office/drawing/2014/main" id="{29846230-999B-42DE-9C0D-F926044BECF1}"/>
                </a:ext>
              </a:extLst>
            </p:cNvPr>
            <p:cNvSpPr>
              <a:spLocks/>
            </p:cNvSpPr>
            <p:nvPr/>
          </p:nvSpPr>
          <p:spPr bwMode="black">
            <a:xfrm>
              <a:off x="7888794" y="5576598"/>
              <a:ext cx="105070" cy="169936"/>
            </a:xfrm>
            <a:custGeom>
              <a:avLst/>
              <a:gdLst/>
              <a:ahLst/>
              <a:cxnLst>
                <a:cxn ang="0">
                  <a:pos x="212" y="503"/>
                </a:cxn>
                <a:cxn ang="0">
                  <a:pos x="77" y="340"/>
                </a:cxn>
                <a:cxn ang="0">
                  <a:pos x="77" y="340"/>
                </a:cxn>
                <a:cxn ang="0">
                  <a:pos x="77" y="503"/>
                </a:cxn>
                <a:cxn ang="0">
                  <a:pos x="0" y="503"/>
                </a:cxn>
                <a:cxn ang="0">
                  <a:pos x="0" y="0"/>
                </a:cxn>
                <a:cxn ang="0">
                  <a:pos x="77" y="0"/>
                </a:cxn>
                <a:cxn ang="0">
                  <a:pos x="77" y="319"/>
                </a:cxn>
                <a:cxn ang="0">
                  <a:pos x="77" y="319"/>
                </a:cxn>
                <a:cxn ang="0">
                  <a:pos x="205" y="163"/>
                </a:cxn>
                <a:cxn ang="0">
                  <a:pos x="302" y="163"/>
                </a:cxn>
                <a:cxn ang="0">
                  <a:pos x="155" y="326"/>
                </a:cxn>
                <a:cxn ang="0">
                  <a:pos x="311" y="503"/>
                </a:cxn>
                <a:cxn ang="0">
                  <a:pos x="212" y="503"/>
                </a:cxn>
              </a:cxnLst>
              <a:rect l="0" t="0" r="r" b="b"/>
              <a:pathLst>
                <a:path w="311" h="503">
                  <a:moveTo>
                    <a:pt x="212" y="503"/>
                  </a:moveTo>
                  <a:lnTo>
                    <a:pt x="77" y="340"/>
                  </a:lnTo>
                  <a:lnTo>
                    <a:pt x="77" y="340"/>
                  </a:lnTo>
                  <a:lnTo>
                    <a:pt x="77" y="503"/>
                  </a:lnTo>
                  <a:lnTo>
                    <a:pt x="0" y="503"/>
                  </a:lnTo>
                  <a:lnTo>
                    <a:pt x="0" y="0"/>
                  </a:lnTo>
                  <a:lnTo>
                    <a:pt x="77" y="0"/>
                  </a:lnTo>
                  <a:lnTo>
                    <a:pt x="77" y="319"/>
                  </a:lnTo>
                  <a:lnTo>
                    <a:pt x="77" y="319"/>
                  </a:lnTo>
                  <a:lnTo>
                    <a:pt x="205" y="163"/>
                  </a:lnTo>
                  <a:lnTo>
                    <a:pt x="302" y="163"/>
                  </a:lnTo>
                  <a:lnTo>
                    <a:pt x="155" y="326"/>
                  </a:lnTo>
                  <a:lnTo>
                    <a:pt x="311" y="503"/>
                  </a:lnTo>
                  <a:lnTo>
                    <a:pt x="212"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4" name="Freeform 26">
              <a:extLst>
                <a:ext uri="{FF2B5EF4-FFF2-40B4-BE49-F238E27FC236}">
                  <a16:creationId xmlns:a16="http://schemas.microsoft.com/office/drawing/2014/main" id="{345B2A5F-1345-4E4A-AC66-068060A517AF}"/>
                </a:ext>
              </a:extLst>
            </p:cNvPr>
            <p:cNvSpPr>
              <a:spLocks/>
            </p:cNvSpPr>
            <p:nvPr/>
          </p:nvSpPr>
          <p:spPr bwMode="black">
            <a:xfrm>
              <a:off x="8003661" y="5631667"/>
              <a:ext cx="102705" cy="117908"/>
            </a:xfrm>
            <a:custGeom>
              <a:avLst/>
              <a:gdLst/>
              <a:ahLst/>
              <a:cxnLst>
                <a:cxn ang="0">
                  <a:pos x="96" y="144"/>
                </a:cxn>
                <a:cxn ang="0">
                  <a:pos x="96" y="123"/>
                </a:cxn>
                <a:cxn ang="0">
                  <a:pos x="95" y="123"/>
                </a:cxn>
                <a:cxn ang="0">
                  <a:pos x="88" y="132"/>
                </a:cxn>
                <a:cxn ang="0">
                  <a:pos x="78" y="140"/>
                </a:cxn>
                <a:cxn ang="0">
                  <a:pos x="66" y="146"/>
                </a:cxn>
                <a:cxn ang="0">
                  <a:pos x="52" y="148"/>
                </a:cxn>
                <a:cxn ang="0">
                  <a:pos x="14" y="133"/>
                </a:cxn>
                <a:cxn ang="0">
                  <a:pos x="0" y="88"/>
                </a:cxn>
                <a:cxn ang="0">
                  <a:pos x="0" y="0"/>
                </a:cxn>
                <a:cxn ang="0">
                  <a:pos x="33" y="0"/>
                </a:cxn>
                <a:cxn ang="0">
                  <a:pos x="33" y="84"/>
                </a:cxn>
                <a:cxn ang="0">
                  <a:pos x="35" y="101"/>
                </a:cxn>
                <a:cxn ang="0">
                  <a:pos x="42" y="113"/>
                </a:cxn>
                <a:cxn ang="0">
                  <a:pos x="51" y="119"/>
                </a:cxn>
                <a:cxn ang="0">
                  <a:pos x="63" y="121"/>
                </a:cxn>
                <a:cxn ang="0">
                  <a:pos x="76" y="119"/>
                </a:cxn>
                <a:cxn ang="0">
                  <a:pos x="86" y="111"/>
                </a:cxn>
                <a:cxn ang="0">
                  <a:pos x="93" y="100"/>
                </a:cxn>
                <a:cxn ang="0">
                  <a:pos x="96" y="84"/>
                </a:cxn>
                <a:cxn ang="0">
                  <a:pos x="96" y="0"/>
                </a:cxn>
                <a:cxn ang="0">
                  <a:pos x="129" y="0"/>
                </a:cxn>
                <a:cxn ang="0">
                  <a:pos x="129" y="144"/>
                </a:cxn>
                <a:cxn ang="0">
                  <a:pos x="96" y="144"/>
                </a:cxn>
              </a:cxnLst>
              <a:rect l="0" t="0" r="r" b="b"/>
              <a:pathLst>
                <a:path w="129" h="148">
                  <a:moveTo>
                    <a:pt x="96" y="144"/>
                  </a:moveTo>
                  <a:cubicBezTo>
                    <a:pt x="96" y="123"/>
                    <a:pt x="96" y="123"/>
                    <a:pt x="96" y="123"/>
                  </a:cubicBezTo>
                  <a:cubicBezTo>
                    <a:pt x="95" y="123"/>
                    <a:pt x="95" y="123"/>
                    <a:pt x="95" y="123"/>
                  </a:cubicBezTo>
                  <a:cubicBezTo>
                    <a:pt x="93" y="126"/>
                    <a:pt x="91" y="129"/>
                    <a:pt x="88" y="132"/>
                  </a:cubicBezTo>
                  <a:cubicBezTo>
                    <a:pt x="85" y="135"/>
                    <a:pt x="82" y="138"/>
                    <a:pt x="78" y="140"/>
                  </a:cubicBezTo>
                  <a:cubicBezTo>
                    <a:pt x="75" y="143"/>
                    <a:pt x="71" y="144"/>
                    <a:pt x="66" y="146"/>
                  </a:cubicBezTo>
                  <a:cubicBezTo>
                    <a:pt x="62" y="147"/>
                    <a:pt x="57" y="148"/>
                    <a:pt x="52" y="148"/>
                  </a:cubicBezTo>
                  <a:cubicBezTo>
                    <a:pt x="35" y="148"/>
                    <a:pt x="22" y="143"/>
                    <a:pt x="14" y="133"/>
                  </a:cubicBezTo>
                  <a:cubicBezTo>
                    <a:pt x="5" y="123"/>
                    <a:pt x="0" y="108"/>
                    <a:pt x="0" y="88"/>
                  </a:cubicBezTo>
                  <a:cubicBezTo>
                    <a:pt x="0" y="0"/>
                    <a:pt x="0" y="0"/>
                    <a:pt x="0" y="0"/>
                  </a:cubicBezTo>
                  <a:cubicBezTo>
                    <a:pt x="33" y="0"/>
                    <a:pt x="33" y="0"/>
                    <a:pt x="33" y="0"/>
                  </a:cubicBezTo>
                  <a:cubicBezTo>
                    <a:pt x="33" y="84"/>
                    <a:pt x="33" y="84"/>
                    <a:pt x="33" y="84"/>
                  </a:cubicBezTo>
                  <a:cubicBezTo>
                    <a:pt x="33" y="90"/>
                    <a:pt x="34" y="96"/>
                    <a:pt x="35" y="101"/>
                  </a:cubicBezTo>
                  <a:cubicBezTo>
                    <a:pt x="37" y="106"/>
                    <a:pt x="39" y="110"/>
                    <a:pt x="42" y="113"/>
                  </a:cubicBezTo>
                  <a:cubicBezTo>
                    <a:pt x="44" y="116"/>
                    <a:pt x="47" y="118"/>
                    <a:pt x="51" y="119"/>
                  </a:cubicBezTo>
                  <a:cubicBezTo>
                    <a:pt x="55" y="120"/>
                    <a:pt x="59" y="121"/>
                    <a:pt x="63" y="121"/>
                  </a:cubicBezTo>
                  <a:cubicBezTo>
                    <a:pt x="68" y="121"/>
                    <a:pt x="72" y="120"/>
                    <a:pt x="76" y="119"/>
                  </a:cubicBezTo>
                  <a:cubicBezTo>
                    <a:pt x="80" y="117"/>
                    <a:pt x="83" y="115"/>
                    <a:pt x="86" y="111"/>
                  </a:cubicBezTo>
                  <a:cubicBezTo>
                    <a:pt x="89" y="108"/>
                    <a:pt x="91" y="104"/>
                    <a:pt x="93" y="100"/>
                  </a:cubicBezTo>
                  <a:cubicBezTo>
                    <a:pt x="95" y="95"/>
                    <a:pt x="96" y="89"/>
                    <a:pt x="96" y="84"/>
                  </a:cubicBezTo>
                  <a:cubicBezTo>
                    <a:pt x="96" y="0"/>
                    <a:pt x="96" y="0"/>
                    <a:pt x="96" y="0"/>
                  </a:cubicBezTo>
                  <a:cubicBezTo>
                    <a:pt x="129" y="0"/>
                    <a:pt x="129" y="0"/>
                    <a:pt x="129" y="0"/>
                  </a:cubicBezTo>
                  <a:cubicBezTo>
                    <a:pt x="129" y="144"/>
                    <a:pt x="129" y="144"/>
                    <a:pt x="129" y="144"/>
                  </a:cubicBezTo>
                  <a:lnTo>
                    <a:pt x="96"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5" name="Freeform 27">
              <a:extLst>
                <a:ext uri="{FF2B5EF4-FFF2-40B4-BE49-F238E27FC236}">
                  <a16:creationId xmlns:a16="http://schemas.microsoft.com/office/drawing/2014/main" id="{CCD7916D-ADD5-49A2-9200-83C22DFEC84B}"/>
                </a:ext>
              </a:extLst>
            </p:cNvPr>
            <p:cNvSpPr>
              <a:spLocks noEditPoints="1"/>
            </p:cNvSpPr>
            <p:nvPr/>
          </p:nvSpPr>
          <p:spPr bwMode="black">
            <a:xfrm>
              <a:off x="8099947" y="5575585"/>
              <a:ext cx="65542" cy="225342"/>
            </a:xfrm>
            <a:custGeom>
              <a:avLst/>
              <a:gdLst/>
              <a:ahLst/>
              <a:cxnLst>
                <a:cxn ang="0">
                  <a:pos x="74" y="238"/>
                </a:cxn>
                <a:cxn ang="0">
                  <a:pos x="63" y="261"/>
                </a:cxn>
                <a:cxn ang="0">
                  <a:pos x="45" y="276"/>
                </a:cxn>
                <a:cxn ang="0">
                  <a:pos x="20" y="282"/>
                </a:cxn>
                <a:cxn ang="0">
                  <a:pos x="15" y="281"/>
                </a:cxn>
                <a:cxn ang="0">
                  <a:pos x="9" y="280"/>
                </a:cxn>
                <a:cxn ang="0">
                  <a:pos x="4" y="279"/>
                </a:cxn>
                <a:cxn ang="0">
                  <a:pos x="0" y="278"/>
                </a:cxn>
                <a:cxn ang="0">
                  <a:pos x="0" y="250"/>
                </a:cxn>
                <a:cxn ang="0">
                  <a:pos x="9" y="254"/>
                </a:cxn>
                <a:cxn ang="0">
                  <a:pos x="18" y="255"/>
                </a:cxn>
                <a:cxn ang="0">
                  <a:pos x="29" y="253"/>
                </a:cxn>
                <a:cxn ang="0">
                  <a:pos x="37" y="246"/>
                </a:cxn>
                <a:cxn ang="0">
                  <a:pos x="43" y="232"/>
                </a:cxn>
                <a:cxn ang="0">
                  <a:pos x="45" y="213"/>
                </a:cxn>
                <a:cxn ang="0">
                  <a:pos x="45" y="70"/>
                </a:cxn>
                <a:cxn ang="0">
                  <a:pos x="78" y="70"/>
                </a:cxn>
                <a:cxn ang="0">
                  <a:pos x="78" y="209"/>
                </a:cxn>
                <a:cxn ang="0">
                  <a:pos x="74" y="238"/>
                </a:cxn>
                <a:cxn ang="0">
                  <a:pos x="82" y="20"/>
                </a:cxn>
                <a:cxn ang="0">
                  <a:pos x="80" y="27"/>
                </a:cxn>
                <a:cxn ang="0">
                  <a:pos x="76" y="33"/>
                </a:cxn>
                <a:cxn ang="0">
                  <a:pos x="70" y="37"/>
                </a:cxn>
                <a:cxn ang="0">
                  <a:pos x="62" y="38"/>
                </a:cxn>
                <a:cxn ang="0">
                  <a:pos x="54" y="37"/>
                </a:cxn>
                <a:cxn ang="0">
                  <a:pos x="48" y="33"/>
                </a:cxn>
                <a:cxn ang="0">
                  <a:pos x="44" y="27"/>
                </a:cxn>
                <a:cxn ang="0">
                  <a:pos x="42" y="20"/>
                </a:cxn>
                <a:cxn ang="0">
                  <a:pos x="44" y="12"/>
                </a:cxn>
                <a:cxn ang="0">
                  <a:pos x="48" y="6"/>
                </a:cxn>
                <a:cxn ang="0">
                  <a:pos x="54" y="2"/>
                </a:cxn>
                <a:cxn ang="0">
                  <a:pos x="62" y="0"/>
                </a:cxn>
                <a:cxn ang="0">
                  <a:pos x="70" y="2"/>
                </a:cxn>
                <a:cxn ang="0">
                  <a:pos x="76" y="6"/>
                </a:cxn>
                <a:cxn ang="0">
                  <a:pos x="80" y="12"/>
                </a:cxn>
                <a:cxn ang="0">
                  <a:pos x="82" y="20"/>
                </a:cxn>
              </a:cxnLst>
              <a:rect l="0" t="0" r="r" b="b"/>
              <a:pathLst>
                <a:path w="82" h="282">
                  <a:moveTo>
                    <a:pt x="74" y="238"/>
                  </a:moveTo>
                  <a:cubicBezTo>
                    <a:pt x="72" y="247"/>
                    <a:pt x="68" y="255"/>
                    <a:pt x="63" y="261"/>
                  </a:cubicBezTo>
                  <a:cubicBezTo>
                    <a:pt x="59" y="268"/>
                    <a:pt x="52" y="273"/>
                    <a:pt x="45" y="276"/>
                  </a:cubicBezTo>
                  <a:cubicBezTo>
                    <a:pt x="38" y="280"/>
                    <a:pt x="30" y="282"/>
                    <a:pt x="20" y="282"/>
                  </a:cubicBezTo>
                  <a:cubicBezTo>
                    <a:pt x="18" y="282"/>
                    <a:pt x="16" y="282"/>
                    <a:pt x="15" y="281"/>
                  </a:cubicBezTo>
                  <a:cubicBezTo>
                    <a:pt x="13" y="281"/>
                    <a:pt x="11" y="281"/>
                    <a:pt x="9" y="280"/>
                  </a:cubicBezTo>
                  <a:cubicBezTo>
                    <a:pt x="8" y="280"/>
                    <a:pt x="6" y="280"/>
                    <a:pt x="4" y="279"/>
                  </a:cubicBezTo>
                  <a:cubicBezTo>
                    <a:pt x="3" y="279"/>
                    <a:pt x="1" y="278"/>
                    <a:pt x="0" y="278"/>
                  </a:cubicBezTo>
                  <a:cubicBezTo>
                    <a:pt x="0" y="250"/>
                    <a:pt x="0" y="250"/>
                    <a:pt x="0" y="250"/>
                  </a:cubicBezTo>
                  <a:cubicBezTo>
                    <a:pt x="3" y="251"/>
                    <a:pt x="6" y="252"/>
                    <a:pt x="9" y="254"/>
                  </a:cubicBezTo>
                  <a:cubicBezTo>
                    <a:pt x="12" y="255"/>
                    <a:pt x="16" y="255"/>
                    <a:pt x="18" y="255"/>
                  </a:cubicBezTo>
                  <a:cubicBezTo>
                    <a:pt x="22" y="255"/>
                    <a:pt x="26" y="255"/>
                    <a:pt x="29" y="253"/>
                  </a:cubicBezTo>
                  <a:cubicBezTo>
                    <a:pt x="32" y="251"/>
                    <a:pt x="35" y="249"/>
                    <a:pt x="37" y="246"/>
                  </a:cubicBezTo>
                  <a:cubicBezTo>
                    <a:pt x="40" y="242"/>
                    <a:pt x="42" y="238"/>
                    <a:pt x="43" y="232"/>
                  </a:cubicBezTo>
                  <a:cubicBezTo>
                    <a:pt x="45" y="227"/>
                    <a:pt x="45" y="220"/>
                    <a:pt x="45" y="213"/>
                  </a:cubicBezTo>
                  <a:cubicBezTo>
                    <a:pt x="45" y="70"/>
                    <a:pt x="45" y="70"/>
                    <a:pt x="45" y="70"/>
                  </a:cubicBezTo>
                  <a:cubicBezTo>
                    <a:pt x="78" y="70"/>
                    <a:pt x="78" y="70"/>
                    <a:pt x="78" y="70"/>
                  </a:cubicBezTo>
                  <a:cubicBezTo>
                    <a:pt x="78" y="209"/>
                    <a:pt x="78" y="209"/>
                    <a:pt x="78" y="209"/>
                  </a:cubicBezTo>
                  <a:cubicBezTo>
                    <a:pt x="78" y="220"/>
                    <a:pt x="77" y="229"/>
                    <a:pt x="74" y="238"/>
                  </a:cubicBezTo>
                  <a:close/>
                  <a:moveTo>
                    <a:pt x="82" y="20"/>
                  </a:moveTo>
                  <a:cubicBezTo>
                    <a:pt x="82" y="22"/>
                    <a:pt x="81" y="24"/>
                    <a:pt x="80" y="27"/>
                  </a:cubicBezTo>
                  <a:cubicBezTo>
                    <a:pt x="79" y="29"/>
                    <a:pt x="78" y="31"/>
                    <a:pt x="76" y="33"/>
                  </a:cubicBezTo>
                  <a:cubicBezTo>
                    <a:pt x="74" y="34"/>
                    <a:pt x="72" y="36"/>
                    <a:pt x="70" y="37"/>
                  </a:cubicBezTo>
                  <a:cubicBezTo>
                    <a:pt x="67" y="38"/>
                    <a:pt x="65" y="38"/>
                    <a:pt x="62" y="38"/>
                  </a:cubicBezTo>
                  <a:cubicBezTo>
                    <a:pt x="59" y="38"/>
                    <a:pt x="56" y="38"/>
                    <a:pt x="54" y="37"/>
                  </a:cubicBezTo>
                  <a:cubicBezTo>
                    <a:pt x="52" y="36"/>
                    <a:pt x="49" y="34"/>
                    <a:pt x="48" y="33"/>
                  </a:cubicBezTo>
                  <a:cubicBezTo>
                    <a:pt x="46" y="31"/>
                    <a:pt x="45" y="29"/>
                    <a:pt x="44" y="27"/>
                  </a:cubicBezTo>
                  <a:cubicBezTo>
                    <a:pt x="43" y="24"/>
                    <a:pt x="42" y="22"/>
                    <a:pt x="42" y="20"/>
                  </a:cubicBezTo>
                  <a:cubicBezTo>
                    <a:pt x="42" y="17"/>
                    <a:pt x="43" y="14"/>
                    <a:pt x="44" y="12"/>
                  </a:cubicBezTo>
                  <a:cubicBezTo>
                    <a:pt x="45" y="10"/>
                    <a:pt x="46" y="8"/>
                    <a:pt x="48" y="6"/>
                  </a:cubicBezTo>
                  <a:cubicBezTo>
                    <a:pt x="50" y="4"/>
                    <a:pt x="52" y="3"/>
                    <a:pt x="54" y="2"/>
                  </a:cubicBezTo>
                  <a:cubicBezTo>
                    <a:pt x="56" y="1"/>
                    <a:pt x="59" y="0"/>
                    <a:pt x="62" y="0"/>
                  </a:cubicBezTo>
                  <a:cubicBezTo>
                    <a:pt x="65" y="0"/>
                    <a:pt x="67" y="1"/>
                    <a:pt x="70" y="2"/>
                  </a:cubicBezTo>
                  <a:cubicBezTo>
                    <a:pt x="72" y="3"/>
                    <a:pt x="74" y="4"/>
                    <a:pt x="76" y="6"/>
                  </a:cubicBezTo>
                  <a:cubicBezTo>
                    <a:pt x="78" y="8"/>
                    <a:pt x="79" y="10"/>
                    <a:pt x="80" y="12"/>
                  </a:cubicBezTo>
                  <a:cubicBezTo>
                    <a:pt x="81" y="14"/>
                    <a:pt x="82" y="17"/>
                    <a:pt x="82" y="2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6" name="Freeform 28">
              <a:extLst>
                <a:ext uri="{FF2B5EF4-FFF2-40B4-BE49-F238E27FC236}">
                  <a16:creationId xmlns:a16="http://schemas.microsoft.com/office/drawing/2014/main" id="{D7751E86-FE83-4812-AFB4-804058D1BD1F}"/>
                </a:ext>
              </a:extLst>
            </p:cNvPr>
            <p:cNvSpPr>
              <a:spLocks noEditPoints="1"/>
            </p:cNvSpPr>
            <p:nvPr/>
          </p:nvSpPr>
          <p:spPr bwMode="black">
            <a:xfrm>
              <a:off x="8183732" y="5629302"/>
              <a:ext cx="104732" cy="159462"/>
            </a:xfrm>
            <a:custGeom>
              <a:avLst/>
              <a:gdLst/>
              <a:ahLst/>
              <a:cxnLst>
                <a:cxn ang="0">
                  <a:pos x="33" y="85"/>
                </a:cxn>
                <a:cxn ang="0">
                  <a:pos x="45" y="115"/>
                </a:cxn>
                <a:cxn ang="0">
                  <a:pos x="77" y="125"/>
                </a:cxn>
                <a:cxn ang="0">
                  <a:pos x="100" y="121"/>
                </a:cxn>
                <a:cxn ang="0">
                  <a:pos x="120" y="111"/>
                </a:cxn>
                <a:cxn ang="0">
                  <a:pos x="120" y="139"/>
                </a:cxn>
                <a:cxn ang="0">
                  <a:pos x="113" y="142"/>
                </a:cxn>
                <a:cxn ang="0">
                  <a:pos x="104" y="145"/>
                </a:cxn>
                <a:cxn ang="0">
                  <a:pos x="92" y="148"/>
                </a:cxn>
                <a:cxn ang="0">
                  <a:pos x="77" y="150"/>
                </a:cxn>
                <a:cxn ang="0">
                  <a:pos x="73" y="160"/>
                </a:cxn>
                <a:cxn ang="0">
                  <a:pos x="72" y="169"/>
                </a:cxn>
                <a:cxn ang="0">
                  <a:pos x="75" y="179"/>
                </a:cxn>
                <a:cxn ang="0">
                  <a:pos x="84" y="182"/>
                </a:cxn>
                <a:cxn ang="0">
                  <a:pos x="87" y="182"/>
                </a:cxn>
                <a:cxn ang="0">
                  <a:pos x="91" y="181"/>
                </a:cxn>
                <a:cxn ang="0">
                  <a:pos x="94" y="180"/>
                </a:cxn>
                <a:cxn ang="0">
                  <a:pos x="98" y="178"/>
                </a:cxn>
                <a:cxn ang="0">
                  <a:pos x="98" y="196"/>
                </a:cxn>
                <a:cxn ang="0">
                  <a:pos x="88" y="199"/>
                </a:cxn>
                <a:cxn ang="0">
                  <a:pos x="77" y="200"/>
                </a:cxn>
                <a:cxn ang="0">
                  <a:pos x="56" y="194"/>
                </a:cxn>
                <a:cxn ang="0">
                  <a:pos x="49" y="175"/>
                </a:cxn>
                <a:cxn ang="0">
                  <a:pos x="51" y="162"/>
                </a:cxn>
                <a:cxn ang="0">
                  <a:pos x="58" y="150"/>
                </a:cxn>
                <a:cxn ang="0">
                  <a:pos x="34" y="143"/>
                </a:cxn>
                <a:cxn ang="0">
                  <a:pos x="16" y="128"/>
                </a:cxn>
                <a:cxn ang="0">
                  <a:pos x="4" y="106"/>
                </a:cxn>
                <a:cxn ang="0">
                  <a:pos x="0" y="77"/>
                </a:cxn>
                <a:cxn ang="0">
                  <a:pos x="6" y="42"/>
                </a:cxn>
                <a:cxn ang="0">
                  <a:pos x="22" y="18"/>
                </a:cxn>
                <a:cxn ang="0">
                  <a:pos x="44" y="4"/>
                </a:cxn>
                <a:cxn ang="0">
                  <a:pos x="68" y="0"/>
                </a:cxn>
                <a:cxn ang="0">
                  <a:pos x="96" y="5"/>
                </a:cxn>
                <a:cxn ang="0">
                  <a:pos x="116" y="19"/>
                </a:cxn>
                <a:cxn ang="0">
                  <a:pos x="127" y="41"/>
                </a:cxn>
                <a:cxn ang="0">
                  <a:pos x="131" y="69"/>
                </a:cxn>
                <a:cxn ang="0">
                  <a:pos x="131" y="85"/>
                </a:cxn>
                <a:cxn ang="0">
                  <a:pos x="33" y="85"/>
                </a:cxn>
                <a:cxn ang="0">
                  <a:pos x="97" y="46"/>
                </a:cxn>
                <a:cxn ang="0">
                  <a:pos x="92" y="35"/>
                </a:cxn>
                <a:cxn ang="0">
                  <a:pos x="82" y="28"/>
                </a:cxn>
                <a:cxn ang="0">
                  <a:pos x="68" y="25"/>
                </a:cxn>
                <a:cxn ang="0">
                  <a:pos x="56" y="28"/>
                </a:cxn>
                <a:cxn ang="0">
                  <a:pos x="46" y="35"/>
                </a:cxn>
                <a:cxn ang="0">
                  <a:pos x="38" y="46"/>
                </a:cxn>
                <a:cxn ang="0">
                  <a:pos x="33" y="60"/>
                </a:cxn>
                <a:cxn ang="0">
                  <a:pos x="99" y="60"/>
                </a:cxn>
                <a:cxn ang="0">
                  <a:pos x="97" y="46"/>
                </a:cxn>
              </a:cxnLst>
              <a:rect l="0" t="0" r="r" b="b"/>
              <a:pathLst>
                <a:path w="131" h="200">
                  <a:moveTo>
                    <a:pt x="33" y="85"/>
                  </a:moveTo>
                  <a:cubicBezTo>
                    <a:pt x="34" y="98"/>
                    <a:pt x="38" y="108"/>
                    <a:pt x="45" y="115"/>
                  </a:cubicBezTo>
                  <a:cubicBezTo>
                    <a:pt x="53" y="122"/>
                    <a:pt x="63" y="125"/>
                    <a:pt x="77" y="125"/>
                  </a:cubicBezTo>
                  <a:cubicBezTo>
                    <a:pt x="85" y="125"/>
                    <a:pt x="93" y="124"/>
                    <a:pt x="100" y="121"/>
                  </a:cubicBezTo>
                  <a:cubicBezTo>
                    <a:pt x="108" y="119"/>
                    <a:pt x="114" y="115"/>
                    <a:pt x="120" y="111"/>
                  </a:cubicBezTo>
                  <a:cubicBezTo>
                    <a:pt x="120" y="139"/>
                    <a:pt x="120" y="139"/>
                    <a:pt x="120" y="139"/>
                  </a:cubicBezTo>
                  <a:cubicBezTo>
                    <a:pt x="118" y="140"/>
                    <a:pt x="116" y="141"/>
                    <a:pt x="113" y="142"/>
                  </a:cubicBezTo>
                  <a:cubicBezTo>
                    <a:pt x="111" y="143"/>
                    <a:pt x="107" y="144"/>
                    <a:pt x="104" y="145"/>
                  </a:cubicBezTo>
                  <a:cubicBezTo>
                    <a:pt x="100" y="147"/>
                    <a:pt x="96" y="148"/>
                    <a:pt x="92" y="148"/>
                  </a:cubicBezTo>
                  <a:cubicBezTo>
                    <a:pt x="87" y="149"/>
                    <a:pt x="82" y="150"/>
                    <a:pt x="77" y="150"/>
                  </a:cubicBezTo>
                  <a:cubicBezTo>
                    <a:pt x="76" y="153"/>
                    <a:pt x="74" y="156"/>
                    <a:pt x="73" y="160"/>
                  </a:cubicBezTo>
                  <a:cubicBezTo>
                    <a:pt x="72" y="163"/>
                    <a:pt x="72" y="166"/>
                    <a:pt x="72" y="169"/>
                  </a:cubicBezTo>
                  <a:cubicBezTo>
                    <a:pt x="72" y="174"/>
                    <a:pt x="73" y="177"/>
                    <a:pt x="75" y="179"/>
                  </a:cubicBezTo>
                  <a:cubicBezTo>
                    <a:pt x="77" y="181"/>
                    <a:pt x="80" y="182"/>
                    <a:pt x="84" y="182"/>
                  </a:cubicBezTo>
                  <a:cubicBezTo>
                    <a:pt x="85" y="182"/>
                    <a:pt x="86" y="182"/>
                    <a:pt x="87" y="182"/>
                  </a:cubicBezTo>
                  <a:cubicBezTo>
                    <a:pt x="88" y="182"/>
                    <a:pt x="89" y="181"/>
                    <a:pt x="91" y="181"/>
                  </a:cubicBezTo>
                  <a:cubicBezTo>
                    <a:pt x="92" y="181"/>
                    <a:pt x="93" y="180"/>
                    <a:pt x="94" y="180"/>
                  </a:cubicBezTo>
                  <a:cubicBezTo>
                    <a:pt x="96" y="179"/>
                    <a:pt x="97" y="179"/>
                    <a:pt x="98" y="178"/>
                  </a:cubicBezTo>
                  <a:cubicBezTo>
                    <a:pt x="98" y="196"/>
                    <a:pt x="98" y="196"/>
                    <a:pt x="98" y="196"/>
                  </a:cubicBezTo>
                  <a:cubicBezTo>
                    <a:pt x="95" y="197"/>
                    <a:pt x="92" y="198"/>
                    <a:pt x="88" y="199"/>
                  </a:cubicBezTo>
                  <a:cubicBezTo>
                    <a:pt x="85" y="200"/>
                    <a:pt x="81" y="200"/>
                    <a:pt x="77" y="200"/>
                  </a:cubicBezTo>
                  <a:cubicBezTo>
                    <a:pt x="67" y="200"/>
                    <a:pt x="60" y="198"/>
                    <a:pt x="56" y="194"/>
                  </a:cubicBezTo>
                  <a:cubicBezTo>
                    <a:pt x="51" y="189"/>
                    <a:pt x="49" y="183"/>
                    <a:pt x="49" y="175"/>
                  </a:cubicBezTo>
                  <a:cubicBezTo>
                    <a:pt x="49" y="171"/>
                    <a:pt x="49" y="166"/>
                    <a:pt x="51" y="162"/>
                  </a:cubicBezTo>
                  <a:cubicBezTo>
                    <a:pt x="53" y="158"/>
                    <a:pt x="55" y="154"/>
                    <a:pt x="58" y="150"/>
                  </a:cubicBezTo>
                  <a:cubicBezTo>
                    <a:pt x="49" y="149"/>
                    <a:pt x="41" y="147"/>
                    <a:pt x="34" y="143"/>
                  </a:cubicBezTo>
                  <a:cubicBezTo>
                    <a:pt x="27" y="139"/>
                    <a:pt x="21" y="135"/>
                    <a:pt x="16" y="128"/>
                  </a:cubicBezTo>
                  <a:cubicBezTo>
                    <a:pt x="11" y="122"/>
                    <a:pt x="7" y="115"/>
                    <a:pt x="4" y="106"/>
                  </a:cubicBezTo>
                  <a:cubicBezTo>
                    <a:pt x="1" y="97"/>
                    <a:pt x="0" y="88"/>
                    <a:pt x="0" y="77"/>
                  </a:cubicBezTo>
                  <a:cubicBezTo>
                    <a:pt x="0" y="63"/>
                    <a:pt x="2" y="52"/>
                    <a:pt x="6" y="42"/>
                  </a:cubicBezTo>
                  <a:cubicBezTo>
                    <a:pt x="10" y="33"/>
                    <a:pt x="16" y="25"/>
                    <a:pt x="22" y="18"/>
                  </a:cubicBezTo>
                  <a:cubicBezTo>
                    <a:pt x="29" y="12"/>
                    <a:pt x="36" y="7"/>
                    <a:pt x="44" y="4"/>
                  </a:cubicBezTo>
                  <a:cubicBezTo>
                    <a:pt x="52" y="1"/>
                    <a:pt x="60" y="0"/>
                    <a:pt x="68" y="0"/>
                  </a:cubicBezTo>
                  <a:cubicBezTo>
                    <a:pt x="79" y="0"/>
                    <a:pt x="88" y="2"/>
                    <a:pt x="96" y="5"/>
                  </a:cubicBezTo>
                  <a:cubicBezTo>
                    <a:pt x="104" y="8"/>
                    <a:pt x="110" y="13"/>
                    <a:pt x="116"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9" y="26"/>
                    <a:pt x="74" y="25"/>
                    <a:pt x="68" y="25"/>
                  </a:cubicBezTo>
                  <a:cubicBezTo>
                    <a:pt x="64" y="25"/>
                    <a:pt x="60" y="26"/>
                    <a:pt x="56" y="28"/>
                  </a:cubicBezTo>
                  <a:cubicBezTo>
                    <a:pt x="52" y="29"/>
                    <a:pt x="49" y="32"/>
                    <a:pt x="46" y="35"/>
                  </a:cubicBezTo>
                  <a:cubicBezTo>
                    <a:pt x="43" y="38"/>
                    <a:pt x="40" y="42"/>
                    <a:pt x="38" y="46"/>
                  </a:cubicBezTo>
                  <a:cubicBezTo>
                    <a:pt x="36"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67" name="Group 66">
            <a:extLst>
              <a:ext uri="{FF2B5EF4-FFF2-40B4-BE49-F238E27FC236}">
                <a16:creationId xmlns:a16="http://schemas.microsoft.com/office/drawing/2014/main" id="{2EAD5C5B-529B-4D08-8654-48A496C52D34}"/>
              </a:ext>
            </a:extLst>
          </p:cNvPr>
          <p:cNvGrpSpPr/>
          <p:nvPr/>
        </p:nvGrpSpPr>
        <p:grpSpPr bwMode="black">
          <a:xfrm>
            <a:off x="7708888" y="4589135"/>
            <a:ext cx="762824" cy="190605"/>
            <a:chOff x="4872260" y="5575584"/>
            <a:chExt cx="765942" cy="198016"/>
          </a:xfrm>
          <a:solidFill>
            <a:srgbClr val="FFFFFF"/>
          </a:solidFill>
          <a:effectLst/>
        </p:grpSpPr>
        <p:sp>
          <p:nvSpPr>
            <p:cNvPr id="68" name="Freeform 30">
              <a:extLst>
                <a:ext uri="{FF2B5EF4-FFF2-40B4-BE49-F238E27FC236}">
                  <a16:creationId xmlns:a16="http://schemas.microsoft.com/office/drawing/2014/main" id="{90131FCE-7586-4800-99AF-7AA7F2B367D2}"/>
                </a:ext>
              </a:extLst>
            </p:cNvPr>
            <p:cNvSpPr>
              <a:spLocks noEditPoints="1"/>
            </p:cNvSpPr>
            <p:nvPr/>
          </p:nvSpPr>
          <p:spPr bwMode="black">
            <a:xfrm>
              <a:off x="4872260" y="5578313"/>
              <a:ext cx="145392" cy="181255"/>
            </a:xfrm>
            <a:custGeom>
              <a:avLst/>
              <a:gdLst/>
              <a:ahLst/>
              <a:cxnLst>
                <a:cxn ang="0">
                  <a:pos x="131" y="197"/>
                </a:cxn>
                <a:cxn ang="0">
                  <a:pos x="131" y="144"/>
                </a:cxn>
                <a:cxn ang="0">
                  <a:pos x="27" y="144"/>
                </a:cxn>
                <a:cxn ang="0">
                  <a:pos x="27" y="197"/>
                </a:cxn>
                <a:cxn ang="0">
                  <a:pos x="0" y="197"/>
                </a:cxn>
                <a:cxn ang="0">
                  <a:pos x="0" y="118"/>
                </a:cxn>
                <a:cxn ang="0">
                  <a:pos x="13" y="118"/>
                </a:cxn>
                <a:cxn ang="0">
                  <a:pos x="38" y="65"/>
                </a:cxn>
                <a:cxn ang="0">
                  <a:pos x="48" y="0"/>
                </a:cxn>
                <a:cxn ang="0">
                  <a:pos x="135" y="0"/>
                </a:cxn>
                <a:cxn ang="0">
                  <a:pos x="135" y="118"/>
                </a:cxn>
                <a:cxn ang="0">
                  <a:pos x="158" y="118"/>
                </a:cxn>
                <a:cxn ang="0">
                  <a:pos x="158" y="197"/>
                </a:cxn>
                <a:cxn ang="0">
                  <a:pos x="131" y="197"/>
                </a:cxn>
                <a:cxn ang="0">
                  <a:pos x="103" y="26"/>
                </a:cxn>
                <a:cxn ang="0">
                  <a:pos x="73" y="26"/>
                </a:cxn>
                <a:cxn ang="0">
                  <a:pos x="65" y="74"/>
                </a:cxn>
                <a:cxn ang="0">
                  <a:pos x="46" y="118"/>
                </a:cxn>
                <a:cxn ang="0">
                  <a:pos x="103" y="118"/>
                </a:cxn>
                <a:cxn ang="0">
                  <a:pos x="103" y="26"/>
                </a:cxn>
              </a:cxnLst>
              <a:rect l="0" t="0" r="r" b="b"/>
              <a:pathLst>
                <a:path w="158" h="197">
                  <a:moveTo>
                    <a:pt x="131" y="197"/>
                  </a:moveTo>
                  <a:cubicBezTo>
                    <a:pt x="131" y="144"/>
                    <a:pt x="131" y="144"/>
                    <a:pt x="131" y="144"/>
                  </a:cubicBezTo>
                  <a:cubicBezTo>
                    <a:pt x="27" y="144"/>
                    <a:pt x="27" y="144"/>
                    <a:pt x="27" y="144"/>
                  </a:cubicBezTo>
                  <a:cubicBezTo>
                    <a:pt x="27" y="197"/>
                    <a:pt x="27" y="197"/>
                    <a:pt x="27" y="197"/>
                  </a:cubicBezTo>
                  <a:cubicBezTo>
                    <a:pt x="0" y="197"/>
                    <a:pt x="0" y="197"/>
                    <a:pt x="0" y="197"/>
                  </a:cubicBezTo>
                  <a:cubicBezTo>
                    <a:pt x="0" y="118"/>
                    <a:pt x="0" y="118"/>
                    <a:pt x="0" y="118"/>
                  </a:cubicBezTo>
                  <a:cubicBezTo>
                    <a:pt x="13" y="118"/>
                    <a:pt x="13" y="118"/>
                    <a:pt x="13" y="118"/>
                  </a:cubicBezTo>
                  <a:cubicBezTo>
                    <a:pt x="23" y="102"/>
                    <a:pt x="32" y="84"/>
                    <a:pt x="38" y="65"/>
                  </a:cubicBezTo>
                  <a:cubicBezTo>
                    <a:pt x="43" y="45"/>
                    <a:pt x="47" y="24"/>
                    <a:pt x="48" y="0"/>
                  </a:cubicBezTo>
                  <a:cubicBezTo>
                    <a:pt x="135" y="0"/>
                    <a:pt x="135" y="0"/>
                    <a:pt x="135" y="0"/>
                  </a:cubicBezTo>
                  <a:cubicBezTo>
                    <a:pt x="135" y="118"/>
                    <a:pt x="135" y="118"/>
                    <a:pt x="135" y="118"/>
                  </a:cubicBezTo>
                  <a:cubicBezTo>
                    <a:pt x="158" y="118"/>
                    <a:pt x="158" y="118"/>
                    <a:pt x="158" y="118"/>
                  </a:cubicBezTo>
                  <a:cubicBezTo>
                    <a:pt x="158" y="197"/>
                    <a:pt x="158" y="197"/>
                    <a:pt x="158" y="197"/>
                  </a:cubicBezTo>
                  <a:lnTo>
                    <a:pt x="131" y="197"/>
                  </a:lnTo>
                  <a:close/>
                  <a:moveTo>
                    <a:pt x="103" y="26"/>
                  </a:moveTo>
                  <a:cubicBezTo>
                    <a:pt x="73" y="26"/>
                    <a:pt x="73" y="26"/>
                    <a:pt x="73" y="26"/>
                  </a:cubicBezTo>
                  <a:cubicBezTo>
                    <a:pt x="72" y="43"/>
                    <a:pt x="69" y="59"/>
                    <a:pt x="65" y="74"/>
                  </a:cubicBezTo>
                  <a:cubicBezTo>
                    <a:pt x="61" y="89"/>
                    <a:pt x="54" y="104"/>
                    <a:pt x="46" y="118"/>
                  </a:cubicBezTo>
                  <a:cubicBezTo>
                    <a:pt x="103" y="118"/>
                    <a:pt x="103" y="118"/>
                    <a:pt x="103" y="118"/>
                  </a:cubicBezTo>
                  <a:lnTo>
                    <a:pt x="103" y="26"/>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69" name="Freeform 31">
              <a:extLst>
                <a:ext uri="{FF2B5EF4-FFF2-40B4-BE49-F238E27FC236}">
                  <a16:creationId xmlns:a16="http://schemas.microsoft.com/office/drawing/2014/main" id="{D056480B-71FA-4A04-AEF3-FDC598B56D05}"/>
                </a:ext>
              </a:extLst>
            </p:cNvPr>
            <p:cNvSpPr>
              <a:spLocks noEditPoints="1"/>
            </p:cNvSpPr>
            <p:nvPr/>
          </p:nvSpPr>
          <p:spPr bwMode="black">
            <a:xfrm>
              <a:off x="5025838" y="5578313"/>
              <a:ext cx="116158" cy="132530"/>
            </a:xfrm>
            <a:custGeom>
              <a:avLst/>
              <a:gdLst/>
              <a:ahLst/>
              <a:cxnLst>
                <a:cxn ang="0">
                  <a:pos x="93" y="144"/>
                </a:cxn>
                <a:cxn ang="0">
                  <a:pos x="93" y="90"/>
                </a:cxn>
                <a:cxn ang="0">
                  <a:pos x="77" y="90"/>
                </a:cxn>
                <a:cxn ang="0">
                  <a:pos x="70" y="90"/>
                </a:cxn>
                <a:cxn ang="0">
                  <a:pos x="63" y="93"/>
                </a:cxn>
                <a:cxn ang="0">
                  <a:pos x="56" y="99"/>
                </a:cxn>
                <a:cxn ang="0">
                  <a:pos x="50" y="110"/>
                </a:cxn>
                <a:cxn ang="0">
                  <a:pos x="36" y="144"/>
                </a:cxn>
                <a:cxn ang="0">
                  <a:pos x="0" y="144"/>
                </a:cxn>
                <a:cxn ang="0">
                  <a:pos x="17" y="106"/>
                </a:cxn>
                <a:cxn ang="0">
                  <a:pos x="28" y="90"/>
                </a:cxn>
                <a:cxn ang="0">
                  <a:pos x="45" y="80"/>
                </a:cxn>
                <a:cxn ang="0">
                  <a:pos x="18" y="68"/>
                </a:cxn>
                <a:cxn ang="0">
                  <a:pos x="9" y="42"/>
                </a:cxn>
                <a:cxn ang="0">
                  <a:pos x="12" y="26"/>
                </a:cxn>
                <a:cxn ang="0">
                  <a:pos x="22" y="13"/>
                </a:cxn>
                <a:cxn ang="0">
                  <a:pos x="39" y="4"/>
                </a:cxn>
                <a:cxn ang="0">
                  <a:pos x="66" y="0"/>
                </a:cxn>
                <a:cxn ang="0">
                  <a:pos x="126" y="0"/>
                </a:cxn>
                <a:cxn ang="0">
                  <a:pos x="126" y="144"/>
                </a:cxn>
                <a:cxn ang="0">
                  <a:pos x="93" y="144"/>
                </a:cxn>
                <a:cxn ang="0">
                  <a:pos x="93" y="24"/>
                </a:cxn>
                <a:cxn ang="0">
                  <a:pos x="71" y="24"/>
                </a:cxn>
                <a:cxn ang="0">
                  <a:pos x="50" y="29"/>
                </a:cxn>
                <a:cxn ang="0">
                  <a:pos x="43" y="45"/>
                </a:cxn>
                <a:cxn ang="0">
                  <a:pos x="50" y="62"/>
                </a:cxn>
                <a:cxn ang="0">
                  <a:pos x="71" y="67"/>
                </a:cxn>
                <a:cxn ang="0">
                  <a:pos x="93" y="67"/>
                </a:cxn>
                <a:cxn ang="0">
                  <a:pos x="93" y="24"/>
                </a:cxn>
              </a:cxnLst>
              <a:rect l="0" t="0" r="r" b="b"/>
              <a:pathLst>
                <a:path w="126" h="144">
                  <a:moveTo>
                    <a:pt x="93" y="144"/>
                  </a:moveTo>
                  <a:cubicBezTo>
                    <a:pt x="93" y="90"/>
                    <a:pt x="93" y="90"/>
                    <a:pt x="93" y="90"/>
                  </a:cubicBezTo>
                  <a:cubicBezTo>
                    <a:pt x="77" y="90"/>
                    <a:pt x="77" y="90"/>
                    <a:pt x="77" y="90"/>
                  </a:cubicBezTo>
                  <a:cubicBezTo>
                    <a:pt x="75" y="90"/>
                    <a:pt x="73" y="90"/>
                    <a:pt x="70" y="90"/>
                  </a:cubicBezTo>
                  <a:cubicBezTo>
                    <a:pt x="68" y="91"/>
                    <a:pt x="65" y="92"/>
                    <a:pt x="63" y="93"/>
                  </a:cubicBezTo>
                  <a:cubicBezTo>
                    <a:pt x="61" y="95"/>
                    <a:pt x="58" y="97"/>
                    <a:pt x="56" y="99"/>
                  </a:cubicBezTo>
                  <a:cubicBezTo>
                    <a:pt x="54" y="102"/>
                    <a:pt x="52" y="106"/>
                    <a:pt x="50" y="110"/>
                  </a:cubicBezTo>
                  <a:cubicBezTo>
                    <a:pt x="36" y="144"/>
                    <a:pt x="36" y="144"/>
                    <a:pt x="36" y="144"/>
                  </a:cubicBezTo>
                  <a:cubicBezTo>
                    <a:pt x="0" y="144"/>
                    <a:pt x="0" y="144"/>
                    <a:pt x="0" y="144"/>
                  </a:cubicBezTo>
                  <a:cubicBezTo>
                    <a:pt x="17" y="106"/>
                    <a:pt x="17" y="106"/>
                    <a:pt x="17" y="106"/>
                  </a:cubicBezTo>
                  <a:cubicBezTo>
                    <a:pt x="20" y="99"/>
                    <a:pt x="24" y="94"/>
                    <a:pt x="28" y="90"/>
                  </a:cubicBezTo>
                  <a:cubicBezTo>
                    <a:pt x="32" y="86"/>
                    <a:pt x="38" y="82"/>
                    <a:pt x="45" y="80"/>
                  </a:cubicBezTo>
                  <a:cubicBezTo>
                    <a:pt x="33" y="79"/>
                    <a:pt x="24" y="74"/>
                    <a:pt x="18" y="68"/>
                  </a:cubicBezTo>
                  <a:cubicBezTo>
                    <a:pt x="12" y="61"/>
                    <a:pt x="9" y="53"/>
                    <a:pt x="9" y="42"/>
                  </a:cubicBezTo>
                  <a:cubicBezTo>
                    <a:pt x="9" y="36"/>
                    <a:pt x="10" y="31"/>
                    <a:pt x="12" y="26"/>
                  </a:cubicBezTo>
                  <a:cubicBezTo>
                    <a:pt x="14" y="21"/>
                    <a:pt x="18" y="17"/>
                    <a:pt x="22" y="13"/>
                  </a:cubicBezTo>
                  <a:cubicBezTo>
                    <a:pt x="27" y="9"/>
                    <a:pt x="32" y="6"/>
                    <a:pt x="39" y="4"/>
                  </a:cubicBezTo>
                  <a:cubicBezTo>
                    <a:pt x="47" y="1"/>
                    <a:pt x="55" y="0"/>
                    <a:pt x="66" y="0"/>
                  </a:cubicBezTo>
                  <a:cubicBezTo>
                    <a:pt x="126" y="0"/>
                    <a:pt x="126" y="0"/>
                    <a:pt x="126" y="0"/>
                  </a:cubicBezTo>
                  <a:cubicBezTo>
                    <a:pt x="126" y="144"/>
                    <a:pt x="126" y="144"/>
                    <a:pt x="126" y="144"/>
                  </a:cubicBezTo>
                  <a:lnTo>
                    <a:pt x="93" y="144"/>
                  </a:lnTo>
                  <a:close/>
                  <a:moveTo>
                    <a:pt x="93" y="24"/>
                  </a:moveTo>
                  <a:cubicBezTo>
                    <a:pt x="71" y="24"/>
                    <a:pt x="71" y="24"/>
                    <a:pt x="71" y="24"/>
                  </a:cubicBezTo>
                  <a:cubicBezTo>
                    <a:pt x="61" y="24"/>
                    <a:pt x="54" y="25"/>
                    <a:pt x="50" y="29"/>
                  </a:cubicBezTo>
                  <a:cubicBezTo>
                    <a:pt x="45" y="32"/>
                    <a:pt x="43" y="38"/>
                    <a:pt x="43" y="45"/>
                  </a:cubicBezTo>
                  <a:cubicBezTo>
                    <a:pt x="43" y="53"/>
                    <a:pt x="45" y="58"/>
                    <a:pt x="50" y="62"/>
                  </a:cubicBezTo>
                  <a:cubicBezTo>
                    <a:pt x="55" y="66"/>
                    <a:pt x="62" y="67"/>
                    <a:pt x="71" y="67"/>
                  </a:cubicBezTo>
                  <a:cubicBezTo>
                    <a:pt x="93" y="67"/>
                    <a:pt x="93" y="67"/>
                    <a:pt x="93" y="67"/>
                  </a:cubicBezTo>
                  <a:lnTo>
                    <a:pt x="93" y="2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0" name="Freeform 32">
              <a:extLst>
                <a:ext uri="{FF2B5EF4-FFF2-40B4-BE49-F238E27FC236}">
                  <a16:creationId xmlns:a16="http://schemas.microsoft.com/office/drawing/2014/main" id="{98F9DA60-9EFA-4FB9-AC63-2A01511A41DB}"/>
                </a:ext>
              </a:extLst>
            </p:cNvPr>
            <p:cNvSpPr>
              <a:spLocks/>
            </p:cNvSpPr>
            <p:nvPr/>
          </p:nvSpPr>
          <p:spPr bwMode="black">
            <a:xfrm>
              <a:off x="5177078" y="5578313"/>
              <a:ext cx="121615" cy="132530"/>
            </a:xfrm>
            <a:custGeom>
              <a:avLst/>
              <a:gdLst/>
              <a:ahLst/>
              <a:cxnLst>
                <a:cxn ang="0">
                  <a:pos x="210" y="340"/>
                </a:cxn>
                <a:cxn ang="0">
                  <a:pos x="78" y="177"/>
                </a:cxn>
                <a:cxn ang="0">
                  <a:pos x="75" y="177"/>
                </a:cxn>
                <a:cxn ang="0">
                  <a:pos x="75" y="340"/>
                </a:cxn>
                <a:cxn ang="0">
                  <a:pos x="0" y="340"/>
                </a:cxn>
                <a:cxn ang="0">
                  <a:pos x="0" y="0"/>
                </a:cxn>
                <a:cxn ang="0">
                  <a:pos x="75" y="0"/>
                </a:cxn>
                <a:cxn ang="0">
                  <a:pos x="75" y="156"/>
                </a:cxn>
                <a:cxn ang="0">
                  <a:pos x="78" y="156"/>
                </a:cxn>
                <a:cxn ang="0">
                  <a:pos x="203" y="0"/>
                </a:cxn>
                <a:cxn ang="0">
                  <a:pos x="300" y="0"/>
                </a:cxn>
                <a:cxn ang="0">
                  <a:pos x="156" y="163"/>
                </a:cxn>
                <a:cxn ang="0">
                  <a:pos x="312" y="340"/>
                </a:cxn>
                <a:cxn ang="0">
                  <a:pos x="210" y="340"/>
                </a:cxn>
              </a:cxnLst>
              <a:rect l="0" t="0" r="r" b="b"/>
              <a:pathLst>
                <a:path w="312" h="340">
                  <a:moveTo>
                    <a:pt x="210" y="340"/>
                  </a:moveTo>
                  <a:lnTo>
                    <a:pt x="78" y="177"/>
                  </a:lnTo>
                  <a:lnTo>
                    <a:pt x="75" y="177"/>
                  </a:lnTo>
                  <a:lnTo>
                    <a:pt x="75" y="340"/>
                  </a:lnTo>
                  <a:lnTo>
                    <a:pt x="0" y="340"/>
                  </a:lnTo>
                  <a:lnTo>
                    <a:pt x="0" y="0"/>
                  </a:lnTo>
                  <a:lnTo>
                    <a:pt x="75" y="0"/>
                  </a:lnTo>
                  <a:lnTo>
                    <a:pt x="75" y="156"/>
                  </a:lnTo>
                  <a:lnTo>
                    <a:pt x="78" y="156"/>
                  </a:lnTo>
                  <a:lnTo>
                    <a:pt x="203" y="0"/>
                  </a:lnTo>
                  <a:lnTo>
                    <a:pt x="300" y="0"/>
                  </a:lnTo>
                  <a:lnTo>
                    <a:pt x="156" y="163"/>
                  </a:lnTo>
                  <a:lnTo>
                    <a:pt x="312" y="340"/>
                  </a:lnTo>
                  <a:lnTo>
                    <a:pt x="210" y="340"/>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1" name="Freeform 33">
              <a:extLst>
                <a:ext uri="{FF2B5EF4-FFF2-40B4-BE49-F238E27FC236}">
                  <a16:creationId xmlns:a16="http://schemas.microsoft.com/office/drawing/2014/main" id="{92963909-FF14-4385-84E3-38FB6A16ED59}"/>
                </a:ext>
              </a:extLst>
            </p:cNvPr>
            <p:cNvSpPr>
              <a:spLocks/>
            </p:cNvSpPr>
            <p:nvPr/>
          </p:nvSpPr>
          <p:spPr bwMode="black">
            <a:xfrm>
              <a:off x="5292846" y="5578313"/>
              <a:ext cx="133699" cy="195287"/>
            </a:xfrm>
            <a:custGeom>
              <a:avLst/>
              <a:gdLst/>
              <a:ahLst/>
              <a:cxnLst>
                <a:cxn ang="0">
                  <a:pos x="83" y="161"/>
                </a:cxn>
                <a:cxn ang="0">
                  <a:pos x="59" y="200"/>
                </a:cxn>
                <a:cxn ang="0">
                  <a:pos x="26" y="212"/>
                </a:cxn>
                <a:cxn ang="0">
                  <a:pos x="16" y="211"/>
                </a:cxn>
                <a:cxn ang="0">
                  <a:pos x="6" y="209"/>
                </a:cxn>
                <a:cxn ang="0">
                  <a:pos x="6" y="182"/>
                </a:cxn>
                <a:cxn ang="0">
                  <a:pos x="14" y="184"/>
                </a:cxn>
                <a:cxn ang="0">
                  <a:pos x="22" y="185"/>
                </a:cxn>
                <a:cxn ang="0">
                  <a:pos x="36" y="181"/>
                </a:cxn>
                <a:cxn ang="0">
                  <a:pos x="47" y="167"/>
                </a:cxn>
                <a:cxn ang="0">
                  <a:pos x="57" y="144"/>
                </a:cxn>
                <a:cxn ang="0">
                  <a:pos x="0" y="0"/>
                </a:cxn>
                <a:cxn ang="0">
                  <a:pos x="36" y="0"/>
                </a:cxn>
                <a:cxn ang="0">
                  <a:pos x="70" y="102"/>
                </a:cxn>
                <a:cxn ang="0">
                  <a:pos x="72" y="109"/>
                </a:cxn>
                <a:cxn ang="0">
                  <a:pos x="73" y="115"/>
                </a:cxn>
                <a:cxn ang="0">
                  <a:pos x="74" y="115"/>
                </a:cxn>
                <a:cxn ang="0">
                  <a:pos x="75" y="109"/>
                </a:cxn>
                <a:cxn ang="0">
                  <a:pos x="77" y="102"/>
                </a:cxn>
                <a:cxn ang="0">
                  <a:pos x="112" y="0"/>
                </a:cxn>
                <a:cxn ang="0">
                  <a:pos x="145" y="0"/>
                </a:cxn>
                <a:cxn ang="0">
                  <a:pos x="83" y="161"/>
                </a:cxn>
              </a:cxnLst>
              <a:rect l="0" t="0" r="r" b="b"/>
              <a:pathLst>
                <a:path w="145" h="212">
                  <a:moveTo>
                    <a:pt x="83" y="161"/>
                  </a:moveTo>
                  <a:cubicBezTo>
                    <a:pt x="76" y="179"/>
                    <a:pt x="68" y="192"/>
                    <a:pt x="59" y="200"/>
                  </a:cubicBezTo>
                  <a:cubicBezTo>
                    <a:pt x="49" y="208"/>
                    <a:pt x="38" y="212"/>
                    <a:pt x="26" y="212"/>
                  </a:cubicBezTo>
                  <a:cubicBezTo>
                    <a:pt x="23" y="212"/>
                    <a:pt x="20" y="212"/>
                    <a:pt x="16" y="211"/>
                  </a:cubicBezTo>
                  <a:cubicBezTo>
                    <a:pt x="12" y="211"/>
                    <a:pt x="9" y="210"/>
                    <a:pt x="6" y="209"/>
                  </a:cubicBezTo>
                  <a:cubicBezTo>
                    <a:pt x="6" y="182"/>
                    <a:pt x="6" y="182"/>
                    <a:pt x="6" y="182"/>
                  </a:cubicBezTo>
                  <a:cubicBezTo>
                    <a:pt x="8" y="183"/>
                    <a:pt x="11" y="184"/>
                    <a:pt x="14" y="184"/>
                  </a:cubicBezTo>
                  <a:cubicBezTo>
                    <a:pt x="17" y="185"/>
                    <a:pt x="20" y="185"/>
                    <a:pt x="22" y="185"/>
                  </a:cubicBezTo>
                  <a:cubicBezTo>
                    <a:pt x="27" y="185"/>
                    <a:pt x="32" y="184"/>
                    <a:pt x="36" y="181"/>
                  </a:cubicBezTo>
                  <a:cubicBezTo>
                    <a:pt x="41" y="178"/>
                    <a:pt x="45" y="174"/>
                    <a:pt x="47" y="167"/>
                  </a:cubicBezTo>
                  <a:cubicBezTo>
                    <a:pt x="57" y="144"/>
                    <a:pt x="57" y="144"/>
                    <a:pt x="57" y="144"/>
                  </a:cubicBezTo>
                  <a:cubicBezTo>
                    <a:pt x="0" y="0"/>
                    <a:pt x="0" y="0"/>
                    <a:pt x="0" y="0"/>
                  </a:cubicBezTo>
                  <a:cubicBezTo>
                    <a:pt x="36" y="0"/>
                    <a:pt x="36" y="0"/>
                    <a:pt x="36" y="0"/>
                  </a:cubicBezTo>
                  <a:cubicBezTo>
                    <a:pt x="70" y="102"/>
                    <a:pt x="70" y="102"/>
                    <a:pt x="70" y="102"/>
                  </a:cubicBezTo>
                  <a:cubicBezTo>
                    <a:pt x="71" y="104"/>
                    <a:pt x="71" y="106"/>
                    <a:pt x="72" y="109"/>
                  </a:cubicBezTo>
                  <a:cubicBezTo>
                    <a:pt x="72" y="112"/>
                    <a:pt x="73" y="114"/>
                    <a:pt x="73" y="115"/>
                  </a:cubicBezTo>
                  <a:cubicBezTo>
                    <a:pt x="74" y="115"/>
                    <a:pt x="74" y="115"/>
                    <a:pt x="74" y="115"/>
                  </a:cubicBezTo>
                  <a:cubicBezTo>
                    <a:pt x="74" y="114"/>
                    <a:pt x="75" y="112"/>
                    <a:pt x="75" y="109"/>
                  </a:cubicBezTo>
                  <a:cubicBezTo>
                    <a:pt x="76" y="107"/>
                    <a:pt x="76" y="104"/>
                    <a:pt x="77" y="102"/>
                  </a:cubicBezTo>
                  <a:cubicBezTo>
                    <a:pt x="112" y="0"/>
                    <a:pt x="112" y="0"/>
                    <a:pt x="112" y="0"/>
                  </a:cubicBezTo>
                  <a:cubicBezTo>
                    <a:pt x="145" y="0"/>
                    <a:pt x="145" y="0"/>
                    <a:pt x="145" y="0"/>
                  </a:cubicBezTo>
                  <a:lnTo>
                    <a:pt x="83" y="16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2" name="Freeform 34">
              <a:extLst>
                <a:ext uri="{FF2B5EF4-FFF2-40B4-BE49-F238E27FC236}">
                  <a16:creationId xmlns:a16="http://schemas.microsoft.com/office/drawing/2014/main" id="{182CF332-940D-444C-96F4-6BFDD7577BA2}"/>
                </a:ext>
              </a:extLst>
            </p:cNvPr>
            <p:cNvSpPr>
              <a:spLocks noEditPoints="1"/>
            </p:cNvSpPr>
            <p:nvPr/>
          </p:nvSpPr>
          <p:spPr bwMode="black">
            <a:xfrm>
              <a:off x="5442137" y="5575584"/>
              <a:ext cx="196065" cy="138767"/>
            </a:xfrm>
            <a:custGeom>
              <a:avLst/>
              <a:gdLst/>
              <a:ahLst/>
              <a:cxnLst>
                <a:cxn ang="0">
                  <a:pos x="213" y="74"/>
                </a:cxn>
                <a:cxn ang="0">
                  <a:pos x="208" y="106"/>
                </a:cxn>
                <a:cxn ang="0">
                  <a:pos x="194" y="130"/>
                </a:cxn>
                <a:cxn ang="0">
                  <a:pos x="171" y="145"/>
                </a:cxn>
                <a:cxn ang="0">
                  <a:pos x="140" y="151"/>
                </a:cxn>
                <a:cxn ang="0">
                  <a:pos x="112" y="146"/>
                </a:cxn>
                <a:cxn ang="0">
                  <a:pos x="90" y="133"/>
                </a:cxn>
                <a:cxn ang="0">
                  <a:pos x="76" y="112"/>
                </a:cxn>
                <a:cxn ang="0">
                  <a:pos x="70" y="85"/>
                </a:cxn>
                <a:cxn ang="0">
                  <a:pos x="32" y="85"/>
                </a:cxn>
                <a:cxn ang="0">
                  <a:pos x="32" y="147"/>
                </a:cxn>
                <a:cxn ang="0">
                  <a:pos x="0" y="147"/>
                </a:cxn>
                <a:cxn ang="0">
                  <a:pos x="0" y="3"/>
                </a:cxn>
                <a:cxn ang="0">
                  <a:pos x="32" y="3"/>
                </a:cxn>
                <a:cxn ang="0">
                  <a:pos x="32" y="59"/>
                </a:cxn>
                <a:cxn ang="0">
                  <a:pos x="71" y="59"/>
                </a:cxn>
                <a:cxn ang="0">
                  <a:pos x="79" y="33"/>
                </a:cxn>
                <a:cxn ang="0">
                  <a:pos x="95" y="15"/>
                </a:cxn>
                <a:cxn ang="0">
                  <a:pos x="117" y="4"/>
                </a:cxn>
                <a:cxn ang="0">
                  <a:pos x="144" y="0"/>
                </a:cxn>
                <a:cxn ang="0">
                  <a:pos x="174" y="5"/>
                </a:cxn>
                <a:cxn ang="0">
                  <a:pos x="196" y="20"/>
                </a:cxn>
                <a:cxn ang="0">
                  <a:pos x="209" y="44"/>
                </a:cxn>
                <a:cxn ang="0">
                  <a:pos x="213" y="74"/>
                </a:cxn>
                <a:cxn ang="0">
                  <a:pos x="179" y="75"/>
                </a:cxn>
                <a:cxn ang="0">
                  <a:pos x="170" y="39"/>
                </a:cxn>
                <a:cxn ang="0">
                  <a:pos x="142" y="26"/>
                </a:cxn>
                <a:cxn ang="0">
                  <a:pos x="126" y="29"/>
                </a:cxn>
                <a:cxn ang="0">
                  <a:pos x="114" y="38"/>
                </a:cxn>
                <a:cxn ang="0">
                  <a:pos x="106" y="54"/>
                </a:cxn>
                <a:cxn ang="0">
                  <a:pos x="103" y="76"/>
                </a:cxn>
                <a:cxn ang="0">
                  <a:pos x="106" y="97"/>
                </a:cxn>
                <a:cxn ang="0">
                  <a:pos x="114" y="112"/>
                </a:cxn>
                <a:cxn ang="0">
                  <a:pos x="126" y="121"/>
                </a:cxn>
                <a:cxn ang="0">
                  <a:pos x="142" y="124"/>
                </a:cxn>
                <a:cxn ang="0">
                  <a:pos x="170" y="112"/>
                </a:cxn>
                <a:cxn ang="0">
                  <a:pos x="179" y="75"/>
                </a:cxn>
              </a:cxnLst>
              <a:rect l="0" t="0" r="r" b="b"/>
              <a:pathLst>
                <a:path w="213" h="151">
                  <a:moveTo>
                    <a:pt x="213" y="74"/>
                  </a:moveTo>
                  <a:cubicBezTo>
                    <a:pt x="213" y="86"/>
                    <a:pt x="211" y="96"/>
                    <a:pt x="208" y="106"/>
                  </a:cubicBezTo>
                  <a:cubicBezTo>
                    <a:pt x="205" y="115"/>
                    <a:pt x="200" y="124"/>
                    <a:pt x="194" y="130"/>
                  </a:cubicBezTo>
                  <a:cubicBezTo>
                    <a:pt x="187" y="137"/>
                    <a:pt x="180" y="142"/>
                    <a:pt x="171" y="145"/>
                  </a:cubicBezTo>
                  <a:cubicBezTo>
                    <a:pt x="162" y="149"/>
                    <a:pt x="151" y="151"/>
                    <a:pt x="140" y="151"/>
                  </a:cubicBezTo>
                  <a:cubicBezTo>
                    <a:pt x="130" y="151"/>
                    <a:pt x="120" y="149"/>
                    <a:pt x="112" y="146"/>
                  </a:cubicBezTo>
                  <a:cubicBezTo>
                    <a:pt x="103" y="143"/>
                    <a:pt x="96" y="139"/>
                    <a:pt x="90" y="133"/>
                  </a:cubicBezTo>
                  <a:cubicBezTo>
                    <a:pt x="84" y="127"/>
                    <a:pt x="80" y="121"/>
                    <a:pt x="76" y="112"/>
                  </a:cubicBezTo>
                  <a:cubicBezTo>
                    <a:pt x="73" y="104"/>
                    <a:pt x="71" y="95"/>
                    <a:pt x="70" y="85"/>
                  </a:cubicBezTo>
                  <a:cubicBezTo>
                    <a:pt x="32" y="85"/>
                    <a:pt x="32" y="85"/>
                    <a:pt x="32" y="85"/>
                  </a:cubicBezTo>
                  <a:cubicBezTo>
                    <a:pt x="32" y="147"/>
                    <a:pt x="32" y="147"/>
                    <a:pt x="32" y="147"/>
                  </a:cubicBezTo>
                  <a:cubicBezTo>
                    <a:pt x="0" y="147"/>
                    <a:pt x="0" y="147"/>
                    <a:pt x="0" y="147"/>
                  </a:cubicBezTo>
                  <a:cubicBezTo>
                    <a:pt x="0" y="3"/>
                    <a:pt x="0" y="3"/>
                    <a:pt x="0" y="3"/>
                  </a:cubicBezTo>
                  <a:cubicBezTo>
                    <a:pt x="32" y="3"/>
                    <a:pt x="32" y="3"/>
                    <a:pt x="32" y="3"/>
                  </a:cubicBezTo>
                  <a:cubicBezTo>
                    <a:pt x="32" y="59"/>
                    <a:pt x="32" y="59"/>
                    <a:pt x="32" y="59"/>
                  </a:cubicBezTo>
                  <a:cubicBezTo>
                    <a:pt x="71" y="59"/>
                    <a:pt x="71" y="59"/>
                    <a:pt x="71" y="59"/>
                  </a:cubicBezTo>
                  <a:cubicBezTo>
                    <a:pt x="72" y="49"/>
                    <a:pt x="75" y="41"/>
                    <a:pt x="79" y="33"/>
                  </a:cubicBezTo>
                  <a:cubicBezTo>
                    <a:pt x="83" y="26"/>
                    <a:pt x="89" y="20"/>
                    <a:pt x="95" y="15"/>
                  </a:cubicBezTo>
                  <a:cubicBezTo>
                    <a:pt x="101" y="10"/>
                    <a:pt x="108" y="6"/>
                    <a:pt x="117" y="4"/>
                  </a:cubicBezTo>
                  <a:cubicBezTo>
                    <a:pt x="125" y="1"/>
                    <a:pt x="134" y="0"/>
                    <a:pt x="144" y="0"/>
                  </a:cubicBezTo>
                  <a:cubicBezTo>
                    <a:pt x="155" y="0"/>
                    <a:pt x="165" y="2"/>
                    <a:pt x="174" y="5"/>
                  </a:cubicBezTo>
                  <a:cubicBezTo>
                    <a:pt x="183" y="9"/>
                    <a:pt x="190" y="14"/>
                    <a:pt x="196" y="20"/>
                  </a:cubicBezTo>
                  <a:cubicBezTo>
                    <a:pt x="202" y="27"/>
                    <a:pt x="206" y="35"/>
                    <a:pt x="209" y="44"/>
                  </a:cubicBezTo>
                  <a:cubicBezTo>
                    <a:pt x="212" y="53"/>
                    <a:pt x="213" y="63"/>
                    <a:pt x="213" y="74"/>
                  </a:cubicBezTo>
                  <a:close/>
                  <a:moveTo>
                    <a:pt x="179" y="75"/>
                  </a:moveTo>
                  <a:cubicBezTo>
                    <a:pt x="179" y="59"/>
                    <a:pt x="176" y="47"/>
                    <a:pt x="170" y="39"/>
                  </a:cubicBezTo>
                  <a:cubicBezTo>
                    <a:pt x="164" y="30"/>
                    <a:pt x="154" y="26"/>
                    <a:pt x="142" y="26"/>
                  </a:cubicBezTo>
                  <a:cubicBezTo>
                    <a:pt x="136" y="26"/>
                    <a:pt x="131" y="27"/>
                    <a:pt x="126" y="29"/>
                  </a:cubicBezTo>
                  <a:cubicBezTo>
                    <a:pt x="121" y="31"/>
                    <a:pt x="117" y="34"/>
                    <a:pt x="114" y="38"/>
                  </a:cubicBezTo>
                  <a:cubicBezTo>
                    <a:pt x="110" y="42"/>
                    <a:pt x="108" y="48"/>
                    <a:pt x="106" y="54"/>
                  </a:cubicBezTo>
                  <a:cubicBezTo>
                    <a:pt x="104" y="60"/>
                    <a:pt x="103" y="67"/>
                    <a:pt x="103" y="76"/>
                  </a:cubicBezTo>
                  <a:cubicBezTo>
                    <a:pt x="103" y="84"/>
                    <a:pt x="104" y="91"/>
                    <a:pt x="106" y="97"/>
                  </a:cubicBezTo>
                  <a:cubicBezTo>
                    <a:pt x="108" y="103"/>
                    <a:pt x="110" y="108"/>
                    <a:pt x="114" y="112"/>
                  </a:cubicBezTo>
                  <a:cubicBezTo>
                    <a:pt x="117" y="116"/>
                    <a:pt x="121" y="119"/>
                    <a:pt x="126" y="121"/>
                  </a:cubicBezTo>
                  <a:cubicBezTo>
                    <a:pt x="131" y="123"/>
                    <a:pt x="136" y="124"/>
                    <a:pt x="142" y="124"/>
                  </a:cubicBezTo>
                  <a:cubicBezTo>
                    <a:pt x="155" y="124"/>
                    <a:pt x="164" y="120"/>
                    <a:pt x="170" y="112"/>
                  </a:cubicBezTo>
                  <a:cubicBezTo>
                    <a:pt x="176" y="103"/>
                    <a:pt x="179" y="91"/>
                    <a:pt x="179" y="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73" name="Group 72">
            <a:extLst>
              <a:ext uri="{FF2B5EF4-FFF2-40B4-BE49-F238E27FC236}">
                <a16:creationId xmlns:a16="http://schemas.microsoft.com/office/drawing/2014/main" id="{C094D2FA-7E9F-4EF0-9936-F8EEDAC27182}"/>
              </a:ext>
            </a:extLst>
          </p:cNvPr>
          <p:cNvGrpSpPr/>
          <p:nvPr/>
        </p:nvGrpSpPr>
        <p:grpSpPr bwMode="black">
          <a:xfrm>
            <a:off x="4761519" y="2993499"/>
            <a:ext cx="1045455" cy="163832"/>
            <a:chOff x="891368" y="5611897"/>
            <a:chExt cx="1049730" cy="170204"/>
          </a:xfrm>
          <a:solidFill>
            <a:srgbClr val="FFFFFF"/>
          </a:solidFill>
          <a:effectLst/>
        </p:grpSpPr>
        <p:sp>
          <p:nvSpPr>
            <p:cNvPr id="74" name="Freeform 32">
              <a:extLst>
                <a:ext uri="{FF2B5EF4-FFF2-40B4-BE49-F238E27FC236}">
                  <a16:creationId xmlns:a16="http://schemas.microsoft.com/office/drawing/2014/main" id="{4DFE6635-A267-4AD6-B3B4-5B18220F2DE9}"/>
                </a:ext>
              </a:extLst>
            </p:cNvPr>
            <p:cNvSpPr>
              <a:spLocks/>
            </p:cNvSpPr>
            <p:nvPr/>
          </p:nvSpPr>
          <p:spPr bwMode="black">
            <a:xfrm>
              <a:off x="891368" y="5618377"/>
              <a:ext cx="93741" cy="163724"/>
            </a:xfrm>
            <a:custGeom>
              <a:avLst/>
              <a:gdLst/>
              <a:ahLst/>
              <a:cxnLst>
                <a:cxn ang="0">
                  <a:pos x="120" y="152"/>
                </a:cxn>
                <a:cxn ang="0">
                  <a:pos x="116" y="173"/>
                </a:cxn>
                <a:cxn ang="0">
                  <a:pos x="104" y="191"/>
                </a:cxn>
                <a:cxn ang="0">
                  <a:pos x="82" y="204"/>
                </a:cxn>
                <a:cxn ang="0">
                  <a:pos x="48" y="209"/>
                </a:cxn>
                <a:cxn ang="0">
                  <a:pos x="35" y="208"/>
                </a:cxn>
                <a:cxn ang="0">
                  <a:pos x="21" y="205"/>
                </a:cxn>
                <a:cxn ang="0">
                  <a:pos x="9" y="201"/>
                </a:cxn>
                <a:cxn ang="0">
                  <a:pos x="0" y="197"/>
                </a:cxn>
                <a:cxn ang="0">
                  <a:pos x="0" y="160"/>
                </a:cxn>
                <a:cxn ang="0">
                  <a:pos x="12" y="169"/>
                </a:cxn>
                <a:cxn ang="0">
                  <a:pos x="25" y="175"/>
                </a:cxn>
                <a:cxn ang="0">
                  <a:pos x="39" y="179"/>
                </a:cxn>
                <a:cxn ang="0">
                  <a:pos x="52" y="180"/>
                </a:cxn>
                <a:cxn ang="0">
                  <a:pos x="68" y="178"/>
                </a:cxn>
                <a:cxn ang="0">
                  <a:pos x="78" y="172"/>
                </a:cxn>
                <a:cxn ang="0">
                  <a:pos x="83" y="164"/>
                </a:cxn>
                <a:cxn ang="0">
                  <a:pos x="84" y="155"/>
                </a:cxn>
                <a:cxn ang="0">
                  <a:pos x="82" y="145"/>
                </a:cxn>
                <a:cxn ang="0">
                  <a:pos x="75" y="135"/>
                </a:cxn>
                <a:cxn ang="0">
                  <a:pos x="63" y="125"/>
                </a:cxn>
                <a:cxn ang="0">
                  <a:pos x="45" y="115"/>
                </a:cxn>
                <a:cxn ang="0">
                  <a:pos x="23" y="101"/>
                </a:cxn>
                <a:cxn ang="0">
                  <a:pos x="9" y="87"/>
                </a:cxn>
                <a:cxn ang="0">
                  <a:pos x="2" y="73"/>
                </a:cxn>
                <a:cxn ang="0">
                  <a:pos x="0" y="57"/>
                </a:cxn>
                <a:cxn ang="0">
                  <a:pos x="4" y="34"/>
                </a:cxn>
                <a:cxn ang="0">
                  <a:pos x="18" y="16"/>
                </a:cxn>
                <a:cxn ang="0">
                  <a:pos x="40" y="5"/>
                </a:cxn>
                <a:cxn ang="0">
                  <a:pos x="68" y="0"/>
                </a:cxn>
                <a:cxn ang="0">
                  <a:pos x="81" y="1"/>
                </a:cxn>
                <a:cxn ang="0">
                  <a:pos x="94" y="3"/>
                </a:cxn>
                <a:cxn ang="0">
                  <a:pos x="104" y="6"/>
                </a:cxn>
                <a:cxn ang="0">
                  <a:pos x="112" y="8"/>
                </a:cxn>
                <a:cxn ang="0">
                  <a:pos x="112" y="43"/>
                </a:cxn>
                <a:cxn ang="0">
                  <a:pos x="102" y="37"/>
                </a:cxn>
                <a:cxn ang="0">
                  <a:pos x="92" y="33"/>
                </a:cxn>
                <a:cxn ang="0">
                  <a:pos x="80" y="30"/>
                </a:cxn>
                <a:cxn ang="0">
                  <a:pos x="68" y="29"/>
                </a:cxn>
                <a:cxn ang="0">
                  <a:pos x="54" y="31"/>
                </a:cxn>
                <a:cxn ang="0">
                  <a:pos x="44" y="36"/>
                </a:cxn>
                <a:cxn ang="0">
                  <a:pos x="38" y="44"/>
                </a:cxn>
                <a:cxn ang="0">
                  <a:pos x="35" y="54"/>
                </a:cxn>
                <a:cxn ang="0">
                  <a:pos x="37" y="65"/>
                </a:cxn>
                <a:cxn ang="0">
                  <a:pos x="43" y="74"/>
                </a:cxn>
                <a:cxn ang="0">
                  <a:pos x="54" y="83"/>
                </a:cxn>
                <a:cxn ang="0">
                  <a:pos x="70" y="92"/>
                </a:cxn>
                <a:cxn ang="0">
                  <a:pos x="92" y="105"/>
                </a:cxn>
                <a:cxn ang="0">
                  <a:pos x="107" y="119"/>
                </a:cxn>
                <a:cxn ang="0">
                  <a:pos x="117" y="134"/>
                </a:cxn>
                <a:cxn ang="0">
                  <a:pos x="120" y="152"/>
                </a:cxn>
              </a:cxnLst>
              <a:rect l="0" t="0" r="r" b="b"/>
              <a:pathLst>
                <a:path w="120" h="209">
                  <a:moveTo>
                    <a:pt x="120" y="152"/>
                  </a:moveTo>
                  <a:cubicBezTo>
                    <a:pt x="120" y="159"/>
                    <a:pt x="119" y="166"/>
                    <a:pt x="116" y="173"/>
                  </a:cubicBezTo>
                  <a:cubicBezTo>
                    <a:pt x="114" y="180"/>
                    <a:pt x="110" y="186"/>
                    <a:pt x="104" y="191"/>
                  </a:cubicBezTo>
                  <a:cubicBezTo>
                    <a:pt x="98" y="196"/>
                    <a:pt x="91" y="201"/>
                    <a:pt x="82" y="204"/>
                  </a:cubicBezTo>
                  <a:cubicBezTo>
                    <a:pt x="73" y="207"/>
                    <a:pt x="62" y="209"/>
                    <a:pt x="48" y="209"/>
                  </a:cubicBezTo>
                  <a:cubicBezTo>
                    <a:pt x="44" y="209"/>
                    <a:pt x="40" y="208"/>
                    <a:pt x="35" y="208"/>
                  </a:cubicBezTo>
                  <a:cubicBezTo>
                    <a:pt x="30" y="207"/>
                    <a:pt x="26" y="206"/>
                    <a:pt x="21" y="205"/>
                  </a:cubicBezTo>
                  <a:cubicBezTo>
                    <a:pt x="17" y="204"/>
                    <a:pt x="13" y="203"/>
                    <a:pt x="9" y="201"/>
                  </a:cubicBezTo>
                  <a:cubicBezTo>
                    <a:pt x="6" y="200"/>
                    <a:pt x="3" y="198"/>
                    <a:pt x="0" y="197"/>
                  </a:cubicBezTo>
                  <a:cubicBezTo>
                    <a:pt x="0" y="160"/>
                    <a:pt x="0" y="160"/>
                    <a:pt x="0" y="160"/>
                  </a:cubicBezTo>
                  <a:cubicBezTo>
                    <a:pt x="4" y="163"/>
                    <a:pt x="7" y="166"/>
                    <a:pt x="12" y="169"/>
                  </a:cubicBezTo>
                  <a:cubicBezTo>
                    <a:pt x="16" y="171"/>
                    <a:pt x="20" y="173"/>
                    <a:pt x="25" y="175"/>
                  </a:cubicBezTo>
                  <a:cubicBezTo>
                    <a:pt x="30" y="177"/>
                    <a:pt x="34" y="178"/>
                    <a:pt x="39" y="179"/>
                  </a:cubicBezTo>
                  <a:cubicBezTo>
                    <a:pt x="43" y="180"/>
                    <a:pt x="48" y="180"/>
                    <a:pt x="52" y="180"/>
                  </a:cubicBezTo>
                  <a:cubicBezTo>
                    <a:pt x="58" y="180"/>
                    <a:pt x="64" y="179"/>
                    <a:pt x="68" y="178"/>
                  </a:cubicBezTo>
                  <a:cubicBezTo>
                    <a:pt x="72" y="176"/>
                    <a:pt x="76" y="174"/>
                    <a:pt x="78" y="172"/>
                  </a:cubicBezTo>
                  <a:cubicBezTo>
                    <a:pt x="80" y="170"/>
                    <a:pt x="82" y="167"/>
                    <a:pt x="83" y="164"/>
                  </a:cubicBezTo>
                  <a:cubicBezTo>
                    <a:pt x="84" y="161"/>
                    <a:pt x="84" y="158"/>
                    <a:pt x="84" y="155"/>
                  </a:cubicBezTo>
                  <a:cubicBezTo>
                    <a:pt x="84" y="151"/>
                    <a:pt x="84" y="148"/>
                    <a:pt x="82" y="145"/>
                  </a:cubicBezTo>
                  <a:cubicBezTo>
                    <a:pt x="81" y="141"/>
                    <a:pt x="78" y="138"/>
                    <a:pt x="75" y="135"/>
                  </a:cubicBezTo>
                  <a:cubicBezTo>
                    <a:pt x="72" y="132"/>
                    <a:pt x="68" y="129"/>
                    <a:pt x="63" y="125"/>
                  </a:cubicBezTo>
                  <a:cubicBezTo>
                    <a:pt x="58" y="122"/>
                    <a:pt x="52" y="119"/>
                    <a:pt x="45" y="115"/>
                  </a:cubicBezTo>
                  <a:cubicBezTo>
                    <a:pt x="36" y="110"/>
                    <a:pt x="29" y="106"/>
                    <a:pt x="23" y="101"/>
                  </a:cubicBezTo>
                  <a:cubicBezTo>
                    <a:pt x="17" y="97"/>
                    <a:pt x="13" y="92"/>
                    <a:pt x="9" y="87"/>
                  </a:cubicBezTo>
                  <a:cubicBezTo>
                    <a:pt x="6" y="83"/>
                    <a:pt x="3" y="78"/>
                    <a:pt x="2" y="73"/>
                  </a:cubicBezTo>
                  <a:cubicBezTo>
                    <a:pt x="0" y="68"/>
                    <a:pt x="0" y="62"/>
                    <a:pt x="0" y="57"/>
                  </a:cubicBezTo>
                  <a:cubicBezTo>
                    <a:pt x="0" y="49"/>
                    <a:pt x="1" y="41"/>
                    <a:pt x="4" y="34"/>
                  </a:cubicBezTo>
                  <a:cubicBezTo>
                    <a:pt x="8" y="27"/>
                    <a:pt x="12" y="21"/>
                    <a:pt x="18" y="16"/>
                  </a:cubicBezTo>
                  <a:cubicBezTo>
                    <a:pt x="24" y="11"/>
                    <a:pt x="31" y="7"/>
                    <a:pt x="40" y="5"/>
                  </a:cubicBezTo>
                  <a:cubicBezTo>
                    <a:pt x="48" y="2"/>
                    <a:pt x="58" y="0"/>
                    <a:pt x="68" y="0"/>
                  </a:cubicBezTo>
                  <a:cubicBezTo>
                    <a:pt x="72" y="0"/>
                    <a:pt x="77" y="1"/>
                    <a:pt x="81" y="1"/>
                  </a:cubicBezTo>
                  <a:cubicBezTo>
                    <a:pt x="86" y="2"/>
                    <a:pt x="90" y="2"/>
                    <a:pt x="94" y="3"/>
                  </a:cubicBezTo>
                  <a:cubicBezTo>
                    <a:pt x="98" y="4"/>
                    <a:pt x="101" y="5"/>
                    <a:pt x="104" y="6"/>
                  </a:cubicBezTo>
                  <a:cubicBezTo>
                    <a:pt x="108" y="6"/>
                    <a:pt x="110" y="7"/>
                    <a:pt x="112" y="8"/>
                  </a:cubicBezTo>
                  <a:cubicBezTo>
                    <a:pt x="112" y="43"/>
                    <a:pt x="112" y="43"/>
                    <a:pt x="112" y="43"/>
                  </a:cubicBezTo>
                  <a:cubicBezTo>
                    <a:pt x="109" y="41"/>
                    <a:pt x="106" y="39"/>
                    <a:pt x="102" y="37"/>
                  </a:cubicBezTo>
                  <a:cubicBezTo>
                    <a:pt x="99" y="35"/>
                    <a:pt x="95" y="34"/>
                    <a:pt x="92" y="33"/>
                  </a:cubicBezTo>
                  <a:cubicBezTo>
                    <a:pt x="88" y="31"/>
                    <a:pt x="84" y="31"/>
                    <a:pt x="80" y="30"/>
                  </a:cubicBezTo>
                  <a:cubicBezTo>
                    <a:pt x="76" y="29"/>
                    <a:pt x="72" y="29"/>
                    <a:pt x="68" y="29"/>
                  </a:cubicBezTo>
                  <a:cubicBezTo>
                    <a:pt x="63" y="29"/>
                    <a:pt x="58" y="30"/>
                    <a:pt x="54" y="31"/>
                  </a:cubicBezTo>
                  <a:cubicBezTo>
                    <a:pt x="50" y="32"/>
                    <a:pt x="47" y="34"/>
                    <a:pt x="44" y="36"/>
                  </a:cubicBezTo>
                  <a:cubicBezTo>
                    <a:pt x="41" y="38"/>
                    <a:pt x="39" y="41"/>
                    <a:pt x="38" y="44"/>
                  </a:cubicBezTo>
                  <a:cubicBezTo>
                    <a:pt x="36" y="47"/>
                    <a:pt x="35" y="51"/>
                    <a:pt x="35" y="54"/>
                  </a:cubicBezTo>
                  <a:cubicBezTo>
                    <a:pt x="35" y="58"/>
                    <a:pt x="36" y="62"/>
                    <a:pt x="37" y="65"/>
                  </a:cubicBezTo>
                  <a:cubicBezTo>
                    <a:pt x="38" y="68"/>
                    <a:pt x="40" y="71"/>
                    <a:pt x="43" y="74"/>
                  </a:cubicBezTo>
                  <a:cubicBezTo>
                    <a:pt x="46" y="77"/>
                    <a:pt x="49" y="80"/>
                    <a:pt x="54" y="83"/>
                  </a:cubicBezTo>
                  <a:cubicBezTo>
                    <a:pt x="58" y="86"/>
                    <a:pt x="64" y="89"/>
                    <a:pt x="70" y="92"/>
                  </a:cubicBezTo>
                  <a:cubicBezTo>
                    <a:pt x="78" y="96"/>
                    <a:pt x="86" y="101"/>
                    <a:pt x="92" y="105"/>
                  </a:cubicBezTo>
                  <a:cubicBezTo>
                    <a:pt x="98" y="109"/>
                    <a:pt x="103" y="114"/>
                    <a:pt x="107" y="119"/>
                  </a:cubicBezTo>
                  <a:cubicBezTo>
                    <a:pt x="112" y="123"/>
                    <a:pt x="115" y="129"/>
                    <a:pt x="117" y="134"/>
                  </a:cubicBezTo>
                  <a:cubicBezTo>
                    <a:pt x="119" y="139"/>
                    <a:pt x="120" y="145"/>
                    <a:pt x="120" y="15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5" name="Freeform 33">
              <a:extLst>
                <a:ext uri="{FF2B5EF4-FFF2-40B4-BE49-F238E27FC236}">
                  <a16:creationId xmlns:a16="http://schemas.microsoft.com/office/drawing/2014/main" id="{7A62CDC7-41CD-43D7-B7B7-248DB7505AB5}"/>
                </a:ext>
              </a:extLst>
            </p:cNvPr>
            <p:cNvSpPr>
              <a:spLocks noEditPoints="1"/>
            </p:cNvSpPr>
            <p:nvPr/>
          </p:nvSpPr>
          <p:spPr bwMode="black">
            <a:xfrm>
              <a:off x="996773" y="5663736"/>
              <a:ext cx="94605" cy="118365"/>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5"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3"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4" y="85"/>
                    <a:pt x="7" y="81"/>
                    <a:pt x="11" y="76"/>
                  </a:cubicBezTo>
                  <a:cubicBezTo>
                    <a:pt x="15" y="72"/>
                    <a:pt x="20" y="69"/>
                    <a:pt x="25" y="66"/>
                  </a:cubicBezTo>
                  <a:cubicBezTo>
                    <a:pt x="31" y="63"/>
                    <a:pt x="39" y="61"/>
                    <a:pt x="47" y="60"/>
                  </a:cubicBezTo>
                  <a:cubicBezTo>
                    <a:pt x="89" y="55"/>
                    <a:pt x="89" y="55"/>
                    <a:pt x="89" y="55"/>
                  </a:cubicBezTo>
                  <a:cubicBezTo>
                    <a:pt x="89" y="44"/>
                    <a:pt x="87" y="37"/>
                    <a:pt x="82" y="32"/>
                  </a:cubicBezTo>
                  <a:cubicBezTo>
                    <a:pt x="77" y="28"/>
                    <a:pt x="70" y="25"/>
                    <a:pt x="62" y="25"/>
                  </a:cubicBezTo>
                  <a:cubicBezTo>
                    <a:pt x="53" y="25"/>
                    <a:pt x="44" y="27"/>
                    <a:pt x="36" y="30"/>
                  </a:cubicBezTo>
                  <a:cubicBezTo>
                    <a:pt x="28" y="33"/>
                    <a:pt x="20" y="36"/>
                    <a:pt x="14" y="41"/>
                  </a:cubicBezTo>
                  <a:cubicBezTo>
                    <a:pt x="14" y="13"/>
                    <a:pt x="14" y="13"/>
                    <a:pt x="14" y="13"/>
                  </a:cubicBezTo>
                  <a:cubicBezTo>
                    <a:pt x="16" y="11"/>
                    <a:pt x="19" y="10"/>
                    <a:pt x="23" y="8"/>
                  </a:cubicBezTo>
                  <a:cubicBezTo>
                    <a:pt x="26"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1" y="86"/>
                    <a:pt x="39" y="87"/>
                    <a:pt x="37" y="89"/>
                  </a:cubicBezTo>
                  <a:cubicBezTo>
                    <a:pt x="35" y="91"/>
                    <a:pt x="34" y="93"/>
                    <a:pt x="33" y="96"/>
                  </a:cubicBezTo>
                  <a:cubicBezTo>
                    <a:pt x="32" y="98"/>
                    <a:pt x="32" y="101"/>
                    <a:pt x="32" y="105"/>
                  </a:cubicBezTo>
                  <a:cubicBezTo>
                    <a:pt x="32" y="108"/>
                    <a:pt x="32" y="110"/>
                    <a:pt x="33"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6" name="Rectangle 34">
              <a:extLst>
                <a:ext uri="{FF2B5EF4-FFF2-40B4-BE49-F238E27FC236}">
                  <a16:creationId xmlns:a16="http://schemas.microsoft.com/office/drawing/2014/main" id="{AA42EAEB-D77A-44AE-ADAC-116429655549}"/>
                </a:ext>
              </a:extLst>
            </p:cNvPr>
            <p:cNvSpPr>
              <a:spLocks noChangeArrowheads="1"/>
            </p:cNvSpPr>
            <p:nvPr/>
          </p:nvSpPr>
          <p:spPr bwMode="black">
            <a:xfrm>
              <a:off x="1115570" y="5611897"/>
              <a:ext cx="25055" cy="167180"/>
            </a:xfrm>
            <a:prstGeom prst="rect">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7" name="Freeform 35">
              <a:extLst>
                <a:ext uri="{FF2B5EF4-FFF2-40B4-BE49-F238E27FC236}">
                  <a16:creationId xmlns:a16="http://schemas.microsoft.com/office/drawing/2014/main" id="{ACB636B0-831B-4843-B138-A5215F3AD7BD}"/>
                </a:ext>
              </a:extLst>
            </p:cNvPr>
            <p:cNvSpPr>
              <a:spLocks noEditPoints="1"/>
            </p:cNvSpPr>
            <p:nvPr/>
          </p:nvSpPr>
          <p:spPr bwMode="black">
            <a:xfrm>
              <a:off x="1160928" y="5663736"/>
              <a:ext cx="93741" cy="118365"/>
            </a:xfrm>
            <a:custGeom>
              <a:avLst/>
              <a:gdLst/>
              <a:ahLst/>
              <a:cxnLst>
                <a:cxn ang="0">
                  <a:pos x="88" y="147"/>
                </a:cxn>
                <a:cxn ang="0">
                  <a:pos x="88" y="127"/>
                </a:cxn>
                <a:cxn ang="0">
                  <a:pos x="88" y="127"/>
                </a:cxn>
                <a:cxn ang="0">
                  <a:pos x="70" y="145"/>
                </a:cxn>
                <a:cxn ang="0">
                  <a:pos x="45" y="151"/>
                </a:cxn>
                <a:cxn ang="0">
                  <a:pos x="26" y="148"/>
                </a:cxn>
                <a:cxn ang="0">
                  <a:pos x="11" y="139"/>
                </a:cxn>
                <a:cxn ang="0">
                  <a:pos x="3" y="125"/>
                </a:cxn>
                <a:cxn ang="0">
                  <a:pos x="0" y="108"/>
                </a:cxn>
                <a:cxn ang="0">
                  <a:pos x="2" y="91"/>
                </a:cxn>
                <a:cxn ang="0">
                  <a:pos x="11" y="76"/>
                </a:cxn>
                <a:cxn ang="0">
                  <a:pos x="25" y="66"/>
                </a:cxn>
                <a:cxn ang="0">
                  <a:pos x="47" y="60"/>
                </a:cxn>
                <a:cxn ang="0">
                  <a:pos x="89" y="55"/>
                </a:cxn>
                <a:cxn ang="0">
                  <a:pos x="81" y="32"/>
                </a:cxn>
                <a:cxn ang="0">
                  <a:pos x="61" y="25"/>
                </a:cxn>
                <a:cxn ang="0">
                  <a:pos x="36" y="30"/>
                </a:cxn>
                <a:cxn ang="0">
                  <a:pos x="14" y="41"/>
                </a:cxn>
                <a:cxn ang="0">
                  <a:pos x="14" y="13"/>
                </a:cxn>
                <a:cxn ang="0">
                  <a:pos x="22" y="8"/>
                </a:cxn>
                <a:cxn ang="0">
                  <a:pos x="35" y="4"/>
                </a:cxn>
                <a:cxn ang="0">
                  <a:pos x="50" y="1"/>
                </a:cxn>
                <a:cxn ang="0">
                  <a:pos x="65" y="0"/>
                </a:cxn>
                <a:cxn ang="0">
                  <a:pos x="89" y="4"/>
                </a:cxn>
                <a:cxn ang="0">
                  <a:pos x="107" y="15"/>
                </a:cxn>
                <a:cxn ang="0">
                  <a:pos x="117" y="32"/>
                </a:cxn>
                <a:cxn ang="0">
                  <a:pos x="120" y="56"/>
                </a:cxn>
                <a:cxn ang="0">
                  <a:pos x="120" y="147"/>
                </a:cxn>
                <a:cxn ang="0">
                  <a:pos x="88" y="147"/>
                </a:cxn>
                <a:cxn ang="0">
                  <a:pos x="58" y="81"/>
                </a:cxn>
                <a:cxn ang="0">
                  <a:pos x="44" y="84"/>
                </a:cxn>
                <a:cxn ang="0">
                  <a:pos x="37" y="89"/>
                </a:cxn>
                <a:cxn ang="0">
                  <a:pos x="33" y="96"/>
                </a:cxn>
                <a:cxn ang="0">
                  <a:pos x="31" y="105"/>
                </a:cxn>
                <a:cxn ang="0">
                  <a:pos x="33" y="113"/>
                </a:cxn>
                <a:cxn ang="0">
                  <a:pos x="38" y="119"/>
                </a:cxn>
                <a:cxn ang="0">
                  <a:pos x="45" y="123"/>
                </a:cxn>
                <a:cxn ang="0">
                  <a:pos x="55" y="125"/>
                </a:cxn>
                <a:cxn ang="0">
                  <a:pos x="69" y="122"/>
                </a:cxn>
                <a:cxn ang="0">
                  <a:pos x="79" y="115"/>
                </a:cxn>
                <a:cxn ang="0">
                  <a:pos x="86" y="104"/>
                </a:cxn>
                <a:cxn ang="0">
                  <a:pos x="89" y="90"/>
                </a:cxn>
                <a:cxn ang="0">
                  <a:pos x="89" y="77"/>
                </a:cxn>
                <a:cxn ang="0">
                  <a:pos x="58" y="81"/>
                </a:cxn>
              </a:cxnLst>
              <a:rect l="0" t="0" r="r" b="b"/>
              <a:pathLst>
                <a:path w="120" h="151">
                  <a:moveTo>
                    <a:pt x="88" y="147"/>
                  </a:moveTo>
                  <a:cubicBezTo>
                    <a:pt x="88" y="127"/>
                    <a:pt x="88" y="127"/>
                    <a:pt x="88" y="127"/>
                  </a:cubicBezTo>
                  <a:cubicBezTo>
                    <a:pt x="88" y="127"/>
                    <a:pt x="88" y="127"/>
                    <a:pt x="88" y="127"/>
                  </a:cubicBezTo>
                  <a:cubicBezTo>
                    <a:pt x="83" y="135"/>
                    <a:pt x="77" y="141"/>
                    <a:pt x="70" y="145"/>
                  </a:cubicBezTo>
                  <a:cubicBezTo>
                    <a:pt x="63" y="149"/>
                    <a:pt x="55" y="151"/>
                    <a:pt x="45" y="151"/>
                  </a:cubicBezTo>
                  <a:cubicBezTo>
                    <a:pt x="38" y="151"/>
                    <a:pt x="31" y="150"/>
                    <a:pt x="26" y="148"/>
                  </a:cubicBezTo>
                  <a:cubicBezTo>
                    <a:pt x="20" y="145"/>
                    <a:pt x="15" y="142"/>
                    <a:pt x="11" y="139"/>
                  </a:cubicBezTo>
                  <a:cubicBezTo>
                    <a:pt x="7" y="135"/>
                    <a:pt x="5" y="131"/>
                    <a:pt x="3" y="125"/>
                  </a:cubicBezTo>
                  <a:cubicBezTo>
                    <a:pt x="1" y="120"/>
                    <a:pt x="0" y="114"/>
                    <a:pt x="0" y="108"/>
                  </a:cubicBezTo>
                  <a:cubicBezTo>
                    <a:pt x="0" y="102"/>
                    <a:pt x="0" y="96"/>
                    <a:pt x="2" y="91"/>
                  </a:cubicBezTo>
                  <a:cubicBezTo>
                    <a:pt x="4" y="85"/>
                    <a:pt x="7" y="81"/>
                    <a:pt x="11" y="76"/>
                  </a:cubicBezTo>
                  <a:cubicBezTo>
                    <a:pt x="14" y="72"/>
                    <a:pt x="19" y="69"/>
                    <a:pt x="25" y="66"/>
                  </a:cubicBezTo>
                  <a:cubicBezTo>
                    <a:pt x="31" y="63"/>
                    <a:pt x="38" y="61"/>
                    <a:pt x="47" y="60"/>
                  </a:cubicBezTo>
                  <a:cubicBezTo>
                    <a:pt x="89" y="55"/>
                    <a:pt x="89" y="55"/>
                    <a:pt x="89" y="55"/>
                  </a:cubicBezTo>
                  <a:cubicBezTo>
                    <a:pt x="89" y="44"/>
                    <a:pt x="86" y="37"/>
                    <a:pt x="81" y="32"/>
                  </a:cubicBezTo>
                  <a:cubicBezTo>
                    <a:pt x="77" y="28"/>
                    <a:pt x="70" y="25"/>
                    <a:pt x="61" y="25"/>
                  </a:cubicBezTo>
                  <a:cubicBezTo>
                    <a:pt x="53" y="25"/>
                    <a:pt x="44" y="27"/>
                    <a:pt x="36" y="30"/>
                  </a:cubicBezTo>
                  <a:cubicBezTo>
                    <a:pt x="27" y="33"/>
                    <a:pt x="20" y="36"/>
                    <a:pt x="14" y="41"/>
                  </a:cubicBezTo>
                  <a:cubicBezTo>
                    <a:pt x="14" y="13"/>
                    <a:pt x="14" y="13"/>
                    <a:pt x="14" y="13"/>
                  </a:cubicBezTo>
                  <a:cubicBezTo>
                    <a:pt x="16" y="11"/>
                    <a:pt x="19" y="10"/>
                    <a:pt x="22" y="8"/>
                  </a:cubicBezTo>
                  <a:cubicBezTo>
                    <a:pt x="26" y="7"/>
                    <a:pt x="30" y="6"/>
                    <a:pt x="35" y="4"/>
                  </a:cubicBezTo>
                  <a:cubicBezTo>
                    <a:pt x="40" y="3"/>
                    <a:pt x="45" y="2"/>
                    <a:pt x="50" y="1"/>
                  </a:cubicBezTo>
                  <a:cubicBezTo>
                    <a:pt x="55" y="0"/>
                    <a:pt x="60" y="0"/>
                    <a:pt x="65" y="0"/>
                  </a:cubicBezTo>
                  <a:cubicBezTo>
                    <a:pt x="74" y="0"/>
                    <a:pt x="82" y="1"/>
                    <a:pt x="89" y="4"/>
                  </a:cubicBezTo>
                  <a:cubicBezTo>
                    <a:pt x="96" y="6"/>
                    <a:pt x="102" y="10"/>
                    <a:pt x="107" y="15"/>
                  </a:cubicBezTo>
                  <a:cubicBezTo>
                    <a:pt x="111" y="19"/>
                    <a:pt x="115" y="25"/>
                    <a:pt x="117" y="32"/>
                  </a:cubicBezTo>
                  <a:cubicBezTo>
                    <a:pt x="119" y="39"/>
                    <a:pt x="120" y="47"/>
                    <a:pt x="120" y="56"/>
                  </a:cubicBezTo>
                  <a:cubicBezTo>
                    <a:pt x="120" y="147"/>
                    <a:pt x="120" y="147"/>
                    <a:pt x="120" y="147"/>
                  </a:cubicBezTo>
                  <a:lnTo>
                    <a:pt x="88" y="147"/>
                  </a:lnTo>
                  <a:close/>
                  <a:moveTo>
                    <a:pt x="58" y="81"/>
                  </a:moveTo>
                  <a:cubicBezTo>
                    <a:pt x="52" y="82"/>
                    <a:pt x="48" y="83"/>
                    <a:pt x="44" y="84"/>
                  </a:cubicBezTo>
                  <a:cubicBezTo>
                    <a:pt x="41" y="86"/>
                    <a:pt x="38" y="87"/>
                    <a:pt x="37" y="89"/>
                  </a:cubicBezTo>
                  <a:cubicBezTo>
                    <a:pt x="35" y="91"/>
                    <a:pt x="33" y="93"/>
                    <a:pt x="33" y="96"/>
                  </a:cubicBezTo>
                  <a:cubicBezTo>
                    <a:pt x="32" y="98"/>
                    <a:pt x="31" y="101"/>
                    <a:pt x="31" y="105"/>
                  </a:cubicBezTo>
                  <a:cubicBezTo>
                    <a:pt x="31" y="108"/>
                    <a:pt x="32" y="110"/>
                    <a:pt x="33" y="113"/>
                  </a:cubicBezTo>
                  <a:cubicBezTo>
                    <a:pt x="34" y="115"/>
                    <a:pt x="36" y="117"/>
                    <a:pt x="38" y="119"/>
                  </a:cubicBezTo>
                  <a:cubicBezTo>
                    <a:pt x="40" y="121"/>
                    <a:pt x="42" y="122"/>
                    <a:pt x="45" y="123"/>
                  </a:cubicBezTo>
                  <a:cubicBezTo>
                    <a:pt x="48" y="124"/>
                    <a:pt x="52" y="125"/>
                    <a:pt x="55" y="125"/>
                  </a:cubicBezTo>
                  <a:cubicBezTo>
                    <a:pt x="60" y="125"/>
                    <a:pt x="65" y="124"/>
                    <a:pt x="69" y="122"/>
                  </a:cubicBezTo>
                  <a:cubicBezTo>
                    <a:pt x="73" y="120"/>
                    <a:pt x="77" y="118"/>
                    <a:pt x="79" y="115"/>
                  </a:cubicBezTo>
                  <a:cubicBezTo>
                    <a:pt x="82" y="112"/>
                    <a:pt x="85" y="108"/>
                    <a:pt x="86"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8" name="Freeform 36">
              <a:extLst>
                <a:ext uri="{FF2B5EF4-FFF2-40B4-BE49-F238E27FC236}">
                  <a16:creationId xmlns:a16="http://schemas.microsoft.com/office/drawing/2014/main" id="{4EB9A52F-2F6F-4A1A-B205-F285A95F169A}"/>
                </a:ext>
              </a:extLst>
            </p:cNvPr>
            <p:cNvSpPr>
              <a:spLocks/>
            </p:cNvSpPr>
            <p:nvPr/>
          </p:nvSpPr>
          <p:spPr bwMode="black">
            <a:xfrm>
              <a:off x="1279293" y="5663736"/>
              <a:ext cx="168043" cy="115341"/>
            </a:xfrm>
            <a:custGeom>
              <a:avLst/>
              <a:gdLst/>
              <a:ahLst/>
              <a:cxnLst>
                <a:cxn ang="0">
                  <a:pos x="182" y="147"/>
                </a:cxn>
                <a:cxn ang="0">
                  <a:pos x="182" y="66"/>
                </a:cxn>
                <a:cxn ang="0">
                  <a:pos x="180" y="46"/>
                </a:cxn>
                <a:cxn ang="0">
                  <a:pos x="175" y="34"/>
                </a:cxn>
                <a:cxn ang="0">
                  <a:pos x="166" y="28"/>
                </a:cxn>
                <a:cxn ang="0">
                  <a:pos x="154" y="26"/>
                </a:cxn>
                <a:cxn ang="0">
                  <a:pos x="142" y="30"/>
                </a:cxn>
                <a:cxn ang="0">
                  <a:pos x="132" y="38"/>
                </a:cxn>
                <a:cxn ang="0">
                  <a:pos x="126" y="51"/>
                </a:cxn>
                <a:cxn ang="0">
                  <a:pos x="124" y="66"/>
                </a:cxn>
                <a:cxn ang="0">
                  <a:pos x="124" y="147"/>
                </a:cxn>
                <a:cxn ang="0">
                  <a:pos x="91" y="147"/>
                </a:cxn>
                <a:cxn ang="0">
                  <a:pos x="91" y="63"/>
                </a:cxn>
                <a:cxn ang="0">
                  <a:pos x="89" y="46"/>
                </a:cxn>
                <a:cxn ang="0">
                  <a:pos x="84" y="35"/>
                </a:cxn>
                <a:cxn ang="0">
                  <a:pos x="75" y="28"/>
                </a:cxn>
                <a:cxn ang="0">
                  <a:pos x="63" y="26"/>
                </a:cxn>
                <a:cxn ang="0">
                  <a:pos x="51" y="29"/>
                </a:cxn>
                <a:cxn ang="0">
                  <a:pos x="41" y="37"/>
                </a:cxn>
                <a:cxn ang="0">
                  <a:pos x="35" y="50"/>
                </a:cxn>
                <a:cxn ang="0">
                  <a:pos x="33" y="66"/>
                </a:cxn>
                <a:cxn ang="0">
                  <a:pos x="33" y="147"/>
                </a:cxn>
                <a:cxn ang="0">
                  <a:pos x="0" y="147"/>
                </a:cxn>
                <a:cxn ang="0">
                  <a:pos x="0" y="3"/>
                </a:cxn>
                <a:cxn ang="0">
                  <a:pos x="33" y="3"/>
                </a:cxn>
                <a:cxn ang="0">
                  <a:pos x="33" y="26"/>
                </a:cxn>
                <a:cxn ang="0">
                  <a:pos x="33" y="26"/>
                </a:cxn>
                <a:cxn ang="0">
                  <a:pos x="52" y="6"/>
                </a:cxn>
                <a:cxn ang="0">
                  <a:pos x="79" y="0"/>
                </a:cxn>
                <a:cxn ang="0">
                  <a:pos x="93" y="2"/>
                </a:cxn>
                <a:cxn ang="0">
                  <a:pos x="104" y="7"/>
                </a:cxn>
                <a:cxn ang="0">
                  <a:pos x="114" y="16"/>
                </a:cxn>
                <a:cxn ang="0">
                  <a:pos x="120" y="28"/>
                </a:cxn>
                <a:cxn ang="0">
                  <a:pos x="140" y="7"/>
                </a:cxn>
                <a:cxn ang="0">
                  <a:pos x="168" y="0"/>
                </a:cxn>
                <a:cxn ang="0">
                  <a:pos x="203" y="14"/>
                </a:cxn>
                <a:cxn ang="0">
                  <a:pos x="215" y="58"/>
                </a:cxn>
                <a:cxn ang="0">
                  <a:pos x="215" y="147"/>
                </a:cxn>
                <a:cxn ang="0">
                  <a:pos x="182" y="147"/>
                </a:cxn>
              </a:cxnLst>
              <a:rect l="0" t="0" r="r" b="b"/>
              <a:pathLst>
                <a:path w="215" h="147">
                  <a:moveTo>
                    <a:pt x="182" y="147"/>
                  </a:moveTo>
                  <a:cubicBezTo>
                    <a:pt x="182" y="66"/>
                    <a:pt x="182" y="66"/>
                    <a:pt x="182" y="66"/>
                  </a:cubicBezTo>
                  <a:cubicBezTo>
                    <a:pt x="182" y="58"/>
                    <a:pt x="182" y="52"/>
                    <a:pt x="180" y="46"/>
                  </a:cubicBezTo>
                  <a:cubicBezTo>
                    <a:pt x="179" y="41"/>
                    <a:pt x="177" y="37"/>
                    <a:pt x="175" y="34"/>
                  </a:cubicBezTo>
                  <a:cubicBezTo>
                    <a:pt x="172" y="31"/>
                    <a:pt x="169" y="29"/>
                    <a:pt x="166" y="28"/>
                  </a:cubicBezTo>
                  <a:cubicBezTo>
                    <a:pt x="162" y="27"/>
                    <a:pt x="158" y="26"/>
                    <a:pt x="154" y="26"/>
                  </a:cubicBezTo>
                  <a:cubicBezTo>
                    <a:pt x="149" y="26"/>
                    <a:pt x="145" y="27"/>
                    <a:pt x="142" y="30"/>
                  </a:cubicBezTo>
                  <a:cubicBezTo>
                    <a:pt x="138" y="32"/>
                    <a:pt x="135" y="35"/>
                    <a:pt x="132" y="38"/>
                  </a:cubicBezTo>
                  <a:cubicBezTo>
                    <a:pt x="129" y="42"/>
                    <a:pt x="127" y="46"/>
                    <a:pt x="126" y="51"/>
                  </a:cubicBezTo>
                  <a:cubicBezTo>
                    <a:pt x="124" y="56"/>
                    <a:pt x="124" y="61"/>
                    <a:pt x="124" y="66"/>
                  </a:cubicBezTo>
                  <a:cubicBezTo>
                    <a:pt x="124" y="147"/>
                    <a:pt x="124" y="147"/>
                    <a:pt x="124" y="147"/>
                  </a:cubicBezTo>
                  <a:cubicBezTo>
                    <a:pt x="91" y="147"/>
                    <a:pt x="91" y="147"/>
                    <a:pt x="91" y="147"/>
                  </a:cubicBezTo>
                  <a:cubicBezTo>
                    <a:pt x="91" y="63"/>
                    <a:pt x="91" y="63"/>
                    <a:pt x="91" y="63"/>
                  </a:cubicBezTo>
                  <a:cubicBezTo>
                    <a:pt x="91" y="56"/>
                    <a:pt x="91" y="51"/>
                    <a:pt x="89" y="46"/>
                  </a:cubicBezTo>
                  <a:cubicBezTo>
                    <a:pt x="88" y="41"/>
                    <a:pt x="86" y="38"/>
                    <a:pt x="84" y="35"/>
                  </a:cubicBezTo>
                  <a:cubicBezTo>
                    <a:pt x="81" y="32"/>
                    <a:pt x="78" y="30"/>
                    <a:pt x="75" y="28"/>
                  </a:cubicBezTo>
                  <a:cubicBezTo>
                    <a:pt x="71" y="27"/>
                    <a:pt x="67" y="26"/>
                    <a:pt x="63" y="26"/>
                  </a:cubicBezTo>
                  <a:cubicBezTo>
                    <a:pt x="59" y="26"/>
                    <a:pt x="55" y="27"/>
                    <a:pt x="51" y="29"/>
                  </a:cubicBezTo>
                  <a:cubicBezTo>
                    <a:pt x="47" y="31"/>
                    <a:pt x="44" y="34"/>
                    <a:pt x="41" y="37"/>
                  </a:cubicBezTo>
                  <a:cubicBezTo>
                    <a:pt x="39" y="41"/>
                    <a:pt x="37" y="45"/>
                    <a:pt x="35" y="50"/>
                  </a:cubicBezTo>
                  <a:cubicBezTo>
                    <a:pt x="34" y="55"/>
                    <a:pt x="33" y="60"/>
                    <a:pt x="33" y="66"/>
                  </a:cubicBezTo>
                  <a:cubicBezTo>
                    <a:pt x="33" y="147"/>
                    <a:pt x="33" y="147"/>
                    <a:pt x="33" y="147"/>
                  </a:cubicBezTo>
                  <a:cubicBezTo>
                    <a:pt x="0" y="147"/>
                    <a:pt x="0" y="147"/>
                    <a:pt x="0" y="147"/>
                  </a:cubicBezTo>
                  <a:cubicBezTo>
                    <a:pt x="0" y="3"/>
                    <a:pt x="0" y="3"/>
                    <a:pt x="0" y="3"/>
                  </a:cubicBezTo>
                  <a:cubicBezTo>
                    <a:pt x="33" y="3"/>
                    <a:pt x="33" y="3"/>
                    <a:pt x="33" y="3"/>
                  </a:cubicBezTo>
                  <a:cubicBezTo>
                    <a:pt x="33" y="26"/>
                    <a:pt x="33" y="26"/>
                    <a:pt x="33" y="26"/>
                  </a:cubicBezTo>
                  <a:cubicBezTo>
                    <a:pt x="33" y="26"/>
                    <a:pt x="33" y="26"/>
                    <a:pt x="33" y="26"/>
                  </a:cubicBezTo>
                  <a:cubicBezTo>
                    <a:pt x="38" y="17"/>
                    <a:pt x="45" y="11"/>
                    <a:pt x="52" y="6"/>
                  </a:cubicBezTo>
                  <a:cubicBezTo>
                    <a:pt x="60" y="2"/>
                    <a:pt x="69" y="0"/>
                    <a:pt x="79" y="0"/>
                  </a:cubicBezTo>
                  <a:cubicBezTo>
                    <a:pt x="84" y="0"/>
                    <a:pt x="88" y="1"/>
                    <a:pt x="93" y="2"/>
                  </a:cubicBezTo>
                  <a:cubicBezTo>
                    <a:pt x="97" y="3"/>
                    <a:pt x="101" y="5"/>
                    <a:pt x="104" y="7"/>
                  </a:cubicBezTo>
                  <a:cubicBezTo>
                    <a:pt x="108" y="10"/>
                    <a:pt x="111" y="13"/>
                    <a:pt x="114" y="16"/>
                  </a:cubicBezTo>
                  <a:cubicBezTo>
                    <a:pt x="116" y="20"/>
                    <a:pt x="118" y="24"/>
                    <a:pt x="120" y="28"/>
                  </a:cubicBezTo>
                  <a:cubicBezTo>
                    <a:pt x="125" y="18"/>
                    <a:pt x="132" y="11"/>
                    <a:pt x="140" y="7"/>
                  </a:cubicBezTo>
                  <a:cubicBezTo>
                    <a:pt x="148" y="2"/>
                    <a:pt x="157" y="0"/>
                    <a:pt x="168" y="0"/>
                  </a:cubicBezTo>
                  <a:cubicBezTo>
                    <a:pt x="183" y="0"/>
                    <a:pt x="195" y="4"/>
                    <a:pt x="203" y="14"/>
                  </a:cubicBezTo>
                  <a:cubicBezTo>
                    <a:pt x="211" y="23"/>
                    <a:pt x="215" y="38"/>
                    <a:pt x="215" y="58"/>
                  </a:cubicBezTo>
                  <a:cubicBezTo>
                    <a:pt x="215" y="147"/>
                    <a:pt x="215" y="147"/>
                    <a:pt x="215" y="147"/>
                  </a:cubicBezTo>
                  <a:lnTo>
                    <a:pt x="182"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79" name="Freeform 37">
              <a:extLst>
                <a:ext uri="{FF2B5EF4-FFF2-40B4-BE49-F238E27FC236}">
                  <a16:creationId xmlns:a16="http://schemas.microsoft.com/office/drawing/2014/main" id="{CCDDFCFD-1B6B-481F-91AC-C1441C9D2304}"/>
                </a:ext>
              </a:extLst>
            </p:cNvPr>
            <p:cNvSpPr>
              <a:spLocks noEditPoints="1"/>
            </p:cNvSpPr>
            <p:nvPr/>
          </p:nvSpPr>
          <p:spPr bwMode="black">
            <a:xfrm>
              <a:off x="1464183" y="5663736"/>
              <a:ext cx="94605" cy="118365"/>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8" y="119"/>
                </a:cxn>
                <a:cxn ang="0">
                  <a:pos x="46" y="123"/>
                </a:cxn>
                <a:cxn ang="0">
                  <a:pos x="56" y="125"/>
                </a:cxn>
                <a:cxn ang="0">
                  <a:pos x="70"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5"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6"/>
                    <a:pt x="39" y="87"/>
                    <a:pt x="37" y="89"/>
                  </a:cubicBezTo>
                  <a:cubicBezTo>
                    <a:pt x="35" y="91"/>
                    <a:pt x="34" y="93"/>
                    <a:pt x="33" y="96"/>
                  </a:cubicBezTo>
                  <a:cubicBezTo>
                    <a:pt x="32" y="98"/>
                    <a:pt x="32" y="101"/>
                    <a:pt x="32" y="105"/>
                  </a:cubicBezTo>
                  <a:cubicBezTo>
                    <a:pt x="32" y="108"/>
                    <a:pt x="33" y="110"/>
                    <a:pt x="34" y="113"/>
                  </a:cubicBezTo>
                  <a:cubicBezTo>
                    <a:pt x="35" y="115"/>
                    <a:pt x="36" y="117"/>
                    <a:pt x="38" y="119"/>
                  </a:cubicBezTo>
                  <a:cubicBezTo>
                    <a:pt x="40" y="121"/>
                    <a:pt x="43" y="122"/>
                    <a:pt x="46" y="123"/>
                  </a:cubicBezTo>
                  <a:cubicBezTo>
                    <a:pt x="49" y="124"/>
                    <a:pt x="52" y="125"/>
                    <a:pt x="56" y="125"/>
                  </a:cubicBezTo>
                  <a:cubicBezTo>
                    <a:pt x="61" y="125"/>
                    <a:pt x="65" y="124"/>
                    <a:pt x="70"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0" name="Freeform 38">
              <a:extLst>
                <a:ext uri="{FF2B5EF4-FFF2-40B4-BE49-F238E27FC236}">
                  <a16:creationId xmlns:a16="http://schemas.microsoft.com/office/drawing/2014/main" id="{CCDA18D2-B944-4EA1-BDED-7344E75CC967}"/>
                </a:ext>
              </a:extLst>
            </p:cNvPr>
            <p:cNvSpPr>
              <a:spLocks/>
            </p:cNvSpPr>
            <p:nvPr/>
          </p:nvSpPr>
          <p:spPr bwMode="black">
            <a:xfrm>
              <a:off x="1571316" y="5632201"/>
              <a:ext cx="71278" cy="149900"/>
            </a:xfrm>
            <a:custGeom>
              <a:avLst/>
              <a:gdLst/>
              <a:ahLst/>
              <a:cxnLst>
                <a:cxn ang="0">
                  <a:pos x="86" y="188"/>
                </a:cxn>
                <a:cxn ang="0">
                  <a:pos x="80" y="189"/>
                </a:cxn>
                <a:cxn ang="0">
                  <a:pos x="73" y="190"/>
                </a:cxn>
                <a:cxn ang="0">
                  <a:pos x="66" y="191"/>
                </a:cxn>
                <a:cxn ang="0">
                  <a:pos x="34" y="179"/>
                </a:cxn>
                <a:cxn ang="0">
                  <a:pos x="23" y="145"/>
                </a:cxn>
                <a:cxn ang="0">
                  <a:pos x="23" y="69"/>
                </a:cxn>
                <a:cxn ang="0">
                  <a:pos x="0" y="69"/>
                </a:cxn>
                <a:cxn ang="0">
                  <a:pos x="0" y="43"/>
                </a:cxn>
                <a:cxn ang="0">
                  <a:pos x="23" y="43"/>
                </a:cxn>
                <a:cxn ang="0">
                  <a:pos x="23" y="10"/>
                </a:cxn>
                <a:cxn ang="0">
                  <a:pos x="56" y="0"/>
                </a:cxn>
                <a:cxn ang="0">
                  <a:pos x="56" y="43"/>
                </a:cxn>
                <a:cxn ang="0">
                  <a:pos x="91" y="43"/>
                </a:cxn>
                <a:cxn ang="0">
                  <a:pos x="91" y="69"/>
                </a:cxn>
                <a:cxn ang="0">
                  <a:pos x="56" y="69"/>
                </a:cxn>
                <a:cxn ang="0">
                  <a:pos x="56" y="139"/>
                </a:cxn>
                <a:cxn ang="0">
                  <a:pos x="61" y="158"/>
                </a:cxn>
                <a:cxn ang="0">
                  <a:pos x="76" y="164"/>
                </a:cxn>
                <a:cxn ang="0">
                  <a:pos x="83" y="163"/>
                </a:cxn>
                <a:cxn ang="0">
                  <a:pos x="91" y="160"/>
                </a:cxn>
                <a:cxn ang="0">
                  <a:pos x="91" y="186"/>
                </a:cxn>
                <a:cxn ang="0">
                  <a:pos x="86" y="188"/>
                </a:cxn>
              </a:cxnLst>
              <a:rect l="0" t="0" r="r" b="b"/>
              <a:pathLst>
                <a:path w="91" h="191">
                  <a:moveTo>
                    <a:pt x="86" y="188"/>
                  </a:moveTo>
                  <a:cubicBezTo>
                    <a:pt x="84" y="188"/>
                    <a:pt x="82" y="189"/>
                    <a:pt x="80" y="189"/>
                  </a:cubicBezTo>
                  <a:cubicBezTo>
                    <a:pt x="78" y="190"/>
                    <a:pt x="75" y="190"/>
                    <a:pt x="73" y="190"/>
                  </a:cubicBezTo>
                  <a:cubicBezTo>
                    <a:pt x="70" y="191"/>
                    <a:pt x="68" y="191"/>
                    <a:pt x="66" y="191"/>
                  </a:cubicBezTo>
                  <a:cubicBezTo>
                    <a:pt x="51" y="191"/>
                    <a:pt x="41" y="187"/>
                    <a:pt x="34" y="179"/>
                  </a:cubicBezTo>
                  <a:cubicBezTo>
                    <a:pt x="27" y="171"/>
                    <a:pt x="23" y="160"/>
                    <a:pt x="23" y="145"/>
                  </a:cubicBezTo>
                  <a:cubicBezTo>
                    <a:pt x="23" y="69"/>
                    <a:pt x="23" y="69"/>
                    <a:pt x="23" y="69"/>
                  </a:cubicBezTo>
                  <a:cubicBezTo>
                    <a:pt x="0" y="69"/>
                    <a:pt x="0" y="69"/>
                    <a:pt x="0" y="69"/>
                  </a:cubicBezTo>
                  <a:cubicBezTo>
                    <a:pt x="0" y="43"/>
                    <a:pt x="0" y="43"/>
                    <a:pt x="0" y="43"/>
                  </a:cubicBezTo>
                  <a:cubicBezTo>
                    <a:pt x="23" y="43"/>
                    <a:pt x="23" y="43"/>
                    <a:pt x="23" y="43"/>
                  </a:cubicBezTo>
                  <a:cubicBezTo>
                    <a:pt x="23" y="10"/>
                    <a:pt x="23" y="10"/>
                    <a:pt x="23" y="10"/>
                  </a:cubicBezTo>
                  <a:cubicBezTo>
                    <a:pt x="56" y="0"/>
                    <a:pt x="56" y="0"/>
                    <a:pt x="56" y="0"/>
                  </a:cubicBezTo>
                  <a:cubicBezTo>
                    <a:pt x="56" y="43"/>
                    <a:pt x="56" y="43"/>
                    <a:pt x="56" y="43"/>
                  </a:cubicBezTo>
                  <a:cubicBezTo>
                    <a:pt x="91" y="43"/>
                    <a:pt x="91" y="43"/>
                    <a:pt x="91" y="43"/>
                  </a:cubicBezTo>
                  <a:cubicBezTo>
                    <a:pt x="91" y="69"/>
                    <a:pt x="91" y="69"/>
                    <a:pt x="91" y="69"/>
                  </a:cubicBezTo>
                  <a:cubicBezTo>
                    <a:pt x="56" y="69"/>
                    <a:pt x="56" y="69"/>
                    <a:pt x="56" y="69"/>
                  </a:cubicBezTo>
                  <a:cubicBezTo>
                    <a:pt x="56" y="139"/>
                    <a:pt x="56" y="139"/>
                    <a:pt x="56" y="139"/>
                  </a:cubicBezTo>
                  <a:cubicBezTo>
                    <a:pt x="56" y="148"/>
                    <a:pt x="58" y="155"/>
                    <a:pt x="61" y="158"/>
                  </a:cubicBezTo>
                  <a:cubicBezTo>
                    <a:pt x="64" y="162"/>
                    <a:pt x="69" y="164"/>
                    <a:pt x="76" y="164"/>
                  </a:cubicBezTo>
                  <a:cubicBezTo>
                    <a:pt x="78" y="164"/>
                    <a:pt x="81" y="164"/>
                    <a:pt x="83" y="163"/>
                  </a:cubicBezTo>
                  <a:cubicBezTo>
                    <a:pt x="86" y="162"/>
                    <a:pt x="89" y="161"/>
                    <a:pt x="91" y="160"/>
                  </a:cubicBezTo>
                  <a:cubicBezTo>
                    <a:pt x="91" y="186"/>
                    <a:pt x="91" y="186"/>
                    <a:pt x="91" y="186"/>
                  </a:cubicBezTo>
                  <a:cubicBezTo>
                    <a:pt x="90" y="186"/>
                    <a:pt x="88" y="187"/>
                    <a:pt x="86" y="18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1" name="Freeform 39">
              <a:extLst>
                <a:ext uri="{FF2B5EF4-FFF2-40B4-BE49-F238E27FC236}">
                  <a16:creationId xmlns:a16="http://schemas.microsoft.com/office/drawing/2014/main" id="{9B9C5015-B2C4-4AB1-88EE-01188BC29B10}"/>
                </a:ext>
              </a:extLst>
            </p:cNvPr>
            <p:cNvSpPr>
              <a:spLocks noEditPoints="1"/>
            </p:cNvSpPr>
            <p:nvPr/>
          </p:nvSpPr>
          <p:spPr bwMode="black">
            <a:xfrm>
              <a:off x="1721648" y="5621401"/>
              <a:ext cx="104541" cy="157676"/>
            </a:xfrm>
            <a:custGeom>
              <a:avLst/>
              <a:gdLst/>
              <a:ahLst/>
              <a:cxnLst>
                <a:cxn ang="0">
                  <a:pos x="134" y="62"/>
                </a:cxn>
                <a:cxn ang="0">
                  <a:pos x="129" y="88"/>
                </a:cxn>
                <a:cxn ang="0">
                  <a:pos x="114" y="109"/>
                </a:cxn>
                <a:cxn ang="0">
                  <a:pos x="90" y="123"/>
                </a:cxn>
                <a:cxn ang="0">
                  <a:pos x="57" y="129"/>
                </a:cxn>
                <a:cxn ang="0">
                  <a:pos x="33" y="129"/>
                </a:cxn>
                <a:cxn ang="0">
                  <a:pos x="33" y="201"/>
                </a:cxn>
                <a:cxn ang="0">
                  <a:pos x="0" y="201"/>
                </a:cxn>
                <a:cxn ang="0">
                  <a:pos x="0" y="0"/>
                </a:cxn>
                <a:cxn ang="0">
                  <a:pos x="62" y="0"/>
                </a:cxn>
                <a:cxn ang="0">
                  <a:pos x="93" y="4"/>
                </a:cxn>
                <a:cxn ang="0">
                  <a:pos x="116" y="17"/>
                </a:cxn>
                <a:cxn ang="0">
                  <a:pos x="129" y="36"/>
                </a:cxn>
                <a:cxn ang="0">
                  <a:pos x="134" y="62"/>
                </a:cxn>
                <a:cxn ang="0">
                  <a:pos x="99" y="63"/>
                </a:cxn>
                <a:cxn ang="0">
                  <a:pos x="96" y="49"/>
                </a:cxn>
                <a:cxn ang="0">
                  <a:pos x="88" y="38"/>
                </a:cxn>
                <a:cxn ang="0">
                  <a:pos x="75" y="30"/>
                </a:cxn>
                <a:cxn ang="0">
                  <a:pos x="56" y="28"/>
                </a:cxn>
                <a:cxn ang="0">
                  <a:pos x="33" y="28"/>
                </a:cxn>
                <a:cxn ang="0">
                  <a:pos x="33" y="100"/>
                </a:cxn>
                <a:cxn ang="0">
                  <a:pos x="54" y="100"/>
                </a:cxn>
                <a:cxn ang="0">
                  <a:pos x="87" y="91"/>
                </a:cxn>
                <a:cxn ang="0">
                  <a:pos x="99" y="63"/>
                </a:cxn>
              </a:cxnLst>
              <a:rect l="0" t="0" r="r" b="b"/>
              <a:pathLst>
                <a:path w="134" h="201">
                  <a:moveTo>
                    <a:pt x="134" y="62"/>
                  </a:moveTo>
                  <a:cubicBezTo>
                    <a:pt x="134" y="71"/>
                    <a:pt x="132" y="80"/>
                    <a:pt x="129" y="88"/>
                  </a:cubicBezTo>
                  <a:cubicBezTo>
                    <a:pt x="125" y="96"/>
                    <a:pt x="120" y="103"/>
                    <a:pt x="114" y="109"/>
                  </a:cubicBezTo>
                  <a:cubicBezTo>
                    <a:pt x="107" y="115"/>
                    <a:pt x="99" y="120"/>
                    <a:pt x="90" y="123"/>
                  </a:cubicBezTo>
                  <a:cubicBezTo>
                    <a:pt x="80" y="127"/>
                    <a:pt x="69" y="129"/>
                    <a:pt x="57" y="129"/>
                  </a:cubicBezTo>
                  <a:cubicBezTo>
                    <a:pt x="33" y="129"/>
                    <a:pt x="33" y="129"/>
                    <a:pt x="33" y="129"/>
                  </a:cubicBezTo>
                  <a:cubicBezTo>
                    <a:pt x="33" y="201"/>
                    <a:pt x="33" y="201"/>
                    <a:pt x="33" y="201"/>
                  </a:cubicBezTo>
                  <a:cubicBezTo>
                    <a:pt x="0" y="201"/>
                    <a:pt x="0" y="201"/>
                    <a:pt x="0" y="201"/>
                  </a:cubicBezTo>
                  <a:cubicBezTo>
                    <a:pt x="0" y="0"/>
                    <a:pt x="0" y="0"/>
                    <a:pt x="0" y="0"/>
                  </a:cubicBezTo>
                  <a:cubicBezTo>
                    <a:pt x="62" y="0"/>
                    <a:pt x="62" y="0"/>
                    <a:pt x="62" y="0"/>
                  </a:cubicBezTo>
                  <a:cubicBezTo>
                    <a:pt x="74" y="0"/>
                    <a:pt x="84" y="1"/>
                    <a:pt x="93" y="4"/>
                  </a:cubicBezTo>
                  <a:cubicBezTo>
                    <a:pt x="102" y="7"/>
                    <a:pt x="110" y="11"/>
                    <a:pt x="116" y="17"/>
                  </a:cubicBezTo>
                  <a:cubicBezTo>
                    <a:pt x="122" y="22"/>
                    <a:pt x="126" y="29"/>
                    <a:pt x="129" y="36"/>
                  </a:cubicBezTo>
                  <a:cubicBezTo>
                    <a:pt x="132" y="44"/>
                    <a:pt x="134" y="53"/>
                    <a:pt x="134" y="62"/>
                  </a:cubicBezTo>
                  <a:close/>
                  <a:moveTo>
                    <a:pt x="99" y="63"/>
                  </a:moveTo>
                  <a:cubicBezTo>
                    <a:pt x="99" y="58"/>
                    <a:pt x="98" y="53"/>
                    <a:pt x="96" y="49"/>
                  </a:cubicBezTo>
                  <a:cubicBezTo>
                    <a:pt x="94" y="44"/>
                    <a:pt x="92" y="41"/>
                    <a:pt x="88" y="38"/>
                  </a:cubicBezTo>
                  <a:cubicBezTo>
                    <a:pt x="85" y="34"/>
                    <a:pt x="80" y="32"/>
                    <a:pt x="75" y="30"/>
                  </a:cubicBezTo>
                  <a:cubicBezTo>
                    <a:pt x="69" y="29"/>
                    <a:pt x="63" y="28"/>
                    <a:pt x="56" y="28"/>
                  </a:cubicBezTo>
                  <a:cubicBezTo>
                    <a:pt x="33" y="28"/>
                    <a:pt x="33" y="28"/>
                    <a:pt x="33" y="28"/>
                  </a:cubicBezTo>
                  <a:cubicBezTo>
                    <a:pt x="33" y="100"/>
                    <a:pt x="33" y="100"/>
                    <a:pt x="33" y="100"/>
                  </a:cubicBezTo>
                  <a:cubicBezTo>
                    <a:pt x="54" y="100"/>
                    <a:pt x="54" y="100"/>
                    <a:pt x="54" y="100"/>
                  </a:cubicBezTo>
                  <a:cubicBezTo>
                    <a:pt x="68" y="100"/>
                    <a:pt x="79" y="97"/>
                    <a:pt x="87" y="91"/>
                  </a:cubicBezTo>
                  <a:cubicBezTo>
                    <a:pt x="95" y="85"/>
                    <a:pt x="99" y="76"/>
                    <a:pt x="99" y="6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2" name="Freeform 40">
              <a:extLst>
                <a:ext uri="{FF2B5EF4-FFF2-40B4-BE49-F238E27FC236}">
                  <a16:creationId xmlns:a16="http://schemas.microsoft.com/office/drawing/2014/main" id="{62E007F1-2203-450E-84CE-0E2415CED4C4}"/>
                </a:ext>
              </a:extLst>
            </p:cNvPr>
            <p:cNvSpPr>
              <a:spLocks noEditPoints="1"/>
            </p:cNvSpPr>
            <p:nvPr/>
          </p:nvSpPr>
          <p:spPr bwMode="black">
            <a:xfrm>
              <a:off x="1825757" y="5663736"/>
              <a:ext cx="115341" cy="118365"/>
            </a:xfrm>
            <a:custGeom>
              <a:avLst/>
              <a:gdLst/>
              <a:ahLst/>
              <a:cxnLst>
                <a:cxn ang="0">
                  <a:pos x="148" y="74"/>
                </a:cxn>
                <a:cxn ang="0">
                  <a:pos x="142" y="106"/>
                </a:cxn>
                <a:cxn ang="0">
                  <a:pos x="127" y="130"/>
                </a:cxn>
                <a:cxn ang="0">
                  <a:pos x="103" y="145"/>
                </a:cxn>
                <a:cxn ang="0">
                  <a:pos x="73" y="151"/>
                </a:cxn>
                <a:cxn ang="0">
                  <a:pos x="42" y="145"/>
                </a:cxn>
                <a:cxn ang="0">
                  <a:pos x="19" y="131"/>
                </a:cxn>
                <a:cxn ang="0">
                  <a:pos x="5" y="107"/>
                </a:cxn>
                <a:cxn ang="0">
                  <a:pos x="0" y="77"/>
                </a:cxn>
                <a:cxn ang="0">
                  <a:pos x="5" y="44"/>
                </a:cxn>
                <a:cxn ang="0">
                  <a:pos x="21" y="19"/>
                </a:cxn>
                <a:cxn ang="0">
                  <a:pos x="45" y="5"/>
                </a:cxn>
                <a:cxn ang="0">
                  <a:pos x="76" y="0"/>
                </a:cxn>
                <a:cxn ang="0">
                  <a:pos x="107" y="5"/>
                </a:cxn>
                <a:cxn ang="0">
                  <a:pos x="129" y="20"/>
                </a:cxn>
                <a:cxn ang="0">
                  <a:pos x="143" y="44"/>
                </a:cxn>
                <a:cxn ang="0">
                  <a:pos x="148" y="74"/>
                </a:cxn>
                <a:cxn ang="0">
                  <a:pos x="114" y="75"/>
                </a:cxn>
                <a:cxn ang="0">
                  <a:pos x="103" y="39"/>
                </a:cxn>
                <a:cxn ang="0">
                  <a:pos x="74" y="26"/>
                </a:cxn>
                <a:cxn ang="0">
                  <a:pos x="58" y="29"/>
                </a:cxn>
                <a:cxn ang="0">
                  <a:pos x="45" y="38"/>
                </a:cxn>
                <a:cxn ang="0">
                  <a:pos x="37" y="54"/>
                </a:cxn>
                <a:cxn ang="0">
                  <a:pos x="34" y="76"/>
                </a:cxn>
                <a:cxn ang="0">
                  <a:pos x="37" y="97"/>
                </a:cxn>
                <a:cxn ang="0">
                  <a:pos x="45" y="112"/>
                </a:cxn>
                <a:cxn ang="0">
                  <a:pos x="58" y="121"/>
                </a:cxn>
                <a:cxn ang="0">
                  <a:pos x="75" y="124"/>
                </a:cxn>
                <a:cxn ang="0">
                  <a:pos x="104" y="112"/>
                </a:cxn>
                <a:cxn ang="0">
                  <a:pos x="114" y="75"/>
                </a:cxn>
              </a:cxnLst>
              <a:rect l="0" t="0" r="r" b="b"/>
              <a:pathLst>
                <a:path w="148" h="151">
                  <a:moveTo>
                    <a:pt x="148" y="74"/>
                  </a:moveTo>
                  <a:cubicBezTo>
                    <a:pt x="148" y="86"/>
                    <a:pt x="146" y="96"/>
                    <a:pt x="142" y="106"/>
                  </a:cubicBezTo>
                  <a:cubicBezTo>
                    <a:pt x="139" y="115"/>
                    <a:pt x="134" y="124"/>
                    <a:pt x="127" y="130"/>
                  </a:cubicBezTo>
                  <a:cubicBezTo>
                    <a:pt x="120" y="137"/>
                    <a:pt x="113" y="142"/>
                    <a:pt x="103" y="145"/>
                  </a:cubicBezTo>
                  <a:cubicBezTo>
                    <a:pt x="94" y="149"/>
                    <a:pt x="84" y="151"/>
                    <a:pt x="73" y="151"/>
                  </a:cubicBezTo>
                  <a:cubicBezTo>
                    <a:pt x="61" y="151"/>
                    <a:pt x="51" y="149"/>
                    <a:pt x="42" y="145"/>
                  </a:cubicBezTo>
                  <a:cubicBezTo>
                    <a:pt x="33" y="142"/>
                    <a:pt x="26" y="137"/>
                    <a:pt x="19" y="131"/>
                  </a:cubicBezTo>
                  <a:cubicBezTo>
                    <a:pt x="13" y="124"/>
                    <a:pt x="8" y="117"/>
                    <a:pt x="5" y="107"/>
                  </a:cubicBezTo>
                  <a:cubicBezTo>
                    <a:pt x="1" y="98"/>
                    <a:pt x="0" y="88"/>
                    <a:pt x="0" y="77"/>
                  </a:cubicBezTo>
                  <a:cubicBezTo>
                    <a:pt x="0" y="64"/>
                    <a:pt x="2" y="53"/>
                    <a:pt x="5" y="44"/>
                  </a:cubicBezTo>
                  <a:cubicBezTo>
                    <a:pt x="9" y="34"/>
                    <a:pt x="14" y="26"/>
                    <a:pt x="21" y="19"/>
                  </a:cubicBezTo>
                  <a:cubicBezTo>
                    <a:pt x="28" y="13"/>
                    <a:pt x="36" y="8"/>
                    <a:pt x="45" y="5"/>
                  </a:cubicBezTo>
                  <a:cubicBezTo>
                    <a:pt x="55" y="1"/>
                    <a:pt x="65" y="0"/>
                    <a:pt x="76" y="0"/>
                  </a:cubicBezTo>
                  <a:cubicBezTo>
                    <a:pt x="88" y="0"/>
                    <a:pt x="98" y="2"/>
                    <a:pt x="107" y="5"/>
                  </a:cubicBezTo>
                  <a:cubicBezTo>
                    <a:pt x="116" y="9"/>
                    <a:pt x="123" y="14"/>
                    <a:pt x="129" y="20"/>
                  </a:cubicBezTo>
                  <a:cubicBezTo>
                    <a:pt x="135" y="27"/>
                    <a:pt x="140" y="35"/>
                    <a:pt x="143" y="44"/>
                  </a:cubicBezTo>
                  <a:cubicBezTo>
                    <a:pt x="146" y="53"/>
                    <a:pt x="148" y="63"/>
                    <a:pt x="148" y="74"/>
                  </a:cubicBezTo>
                  <a:close/>
                  <a:moveTo>
                    <a:pt x="114" y="75"/>
                  </a:moveTo>
                  <a:cubicBezTo>
                    <a:pt x="114" y="59"/>
                    <a:pt x="110" y="47"/>
                    <a:pt x="103" y="39"/>
                  </a:cubicBezTo>
                  <a:cubicBezTo>
                    <a:pt x="96" y="31"/>
                    <a:pt x="87" y="26"/>
                    <a:pt x="74" y="26"/>
                  </a:cubicBezTo>
                  <a:cubicBezTo>
                    <a:pt x="68" y="26"/>
                    <a:pt x="63" y="27"/>
                    <a:pt x="58" y="29"/>
                  </a:cubicBezTo>
                  <a:cubicBezTo>
                    <a:pt x="53" y="31"/>
                    <a:pt x="49" y="34"/>
                    <a:pt x="45" y="38"/>
                  </a:cubicBezTo>
                  <a:cubicBezTo>
                    <a:pt x="42" y="42"/>
                    <a:pt x="39" y="48"/>
                    <a:pt x="37" y="54"/>
                  </a:cubicBezTo>
                  <a:cubicBezTo>
                    <a:pt x="35" y="60"/>
                    <a:pt x="34" y="67"/>
                    <a:pt x="34" y="76"/>
                  </a:cubicBezTo>
                  <a:cubicBezTo>
                    <a:pt x="34" y="84"/>
                    <a:pt x="35" y="91"/>
                    <a:pt x="37" y="97"/>
                  </a:cubicBezTo>
                  <a:cubicBezTo>
                    <a:pt x="39" y="103"/>
                    <a:pt x="41" y="108"/>
                    <a:pt x="45" y="112"/>
                  </a:cubicBezTo>
                  <a:cubicBezTo>
                    <a:pt x="49" y="116"/>
                    <a:pt x="53" y="119"/>
                    <a:pt x="58" y="121"/>
                  </a:cubicBezTo>
                  <a:cubicBezTo>
                    <a:pt x="63" y="123"/>
                    <a:pt x="69" y="124"/>
                    <a:pt x="75" y="124"/>
                  </a:cubicBezTo>
                  <a:cubicBezTo>
                    <a:pt x="87" y="124"/>
                    <a:pt x="97" y="120"/>
                    <a:pt x="104" y="112"/>
                  </a:cubicBezTo>
                  <a:cubicBezTo>
                    <a:pt x="111" y="103"/>
                    <a:pt x="114" y="91"/>
                    <a:pt x="114" y="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83" name="Group 82">
            <a:extLst>
              <a:ext uri="{FF2B5EF4-FFF2-40B4-BE49-F238E27FC236}">
                <a16:creationId xmlns:a16="http://schemas.microsoft.com/office/drawing/2014/main" id="{3D0BF626-DEFD-4E2D-96D8-C6C751D32FC6}"/>
              </a:ext>
            </a:extLst>
          </p:cNvPr>
          <p:cNvGrpSpPr/>
          <p:nvPr/>
        </p:nvGrpSpPr>
        <p:grpSpPr bwMode="black">
          <a:xfrm>
            <a:off x="4804262" y="4049083"/>
            <a:ext cx="909848" cy="212207"/>
            <a:chOff x="9053746" y="4958394"/>
            <a:chExt cx="913569" cy="220459"/>
          </a:xfrm>
          <a:solidFill>
            <a:srgbClr val="FFFFFF"/>
          </a:solidFill>
          <a:effectLst/>
        </p:grpSpPr>
        <p:sp>
          <p:nvSpPr>
            <p:cNvPr id="84" name="Freeform 25">
              <a:extLst>
                <a:ext uri="{FF2B5EF4-FFF2-40B4-BE49-F238E27FC236}">
                  <a16:creationId xmlns:a16="http://schemas.microsoft.com/office/drawing/2014/main" id="{9E192689-E909-4F55-92FF-F4C125C9FB01}"/>
                </a:ext>
              </a:extLst>
            </p:cNvPr>
            <p:cNvSpPr>
              <a:spLocks noEditPoints="1"/>
            </p:cNvSpPr>
            <p:nvPr/>
          </p:nvSpPr>
          <p:spPr bwMode="black">
            <a:xfrm>
              <a:off x="9053746" y="4965666"/>
              <a:ext cx="150719" cy="162948"/>
            </a:xfrm>
            <a:custGeom>
              <a:avLst/>
              <a:gdLst/>
              <a:ahLst/>
              <a:cxnLst>
                <a:cxn ang="0">
                  <a:pos x="193" y="103"/>
                </a:cxn>
                <a:cxn ang="0">
                  <a:pos x="186" y="146"/>
                </a:cxn>
                <a:cxn ang="0">
                  <a:pos x="166" y="180"/>
                </a:cxn>
                <a:cxn ang="0">
                  <a:pos x="135" y="201"/>
                </a:cxn>
                <a:cxn ang="0">
                  <a:pos x="95" y="209"/>
                </a:cxn>
                <a:cxn ang="0">
                  <a:pos x="56" y="201"/>
                </a:cxn>
                <a:cxn ang="0">
                  <a:pos x="26" y="180"/>
                </a:cxn>
                <a:cxn ang="0">
                  <a:pos x="7" y="148"/>
                </a:cxn>
                <a:cxn ang="0">
                  <a:pos x="0" y="107"/>
                </a:cxn>
                <a:cxn ang="0">
                  <a:pos x="6" y="64"/>
                </a:cxn>
                <a:cxn ang="0">
                  <a:pos x="25" y="31"/>
                </a:cxn>
                <a:cxn ang="0">
                  <a:pos x="56" y="8"/>
                </a:cxn>
                <a:cxn ang="0">
                  <a:pos x="99" y="0"/>
                </a:cxn>
                <a:cxn ang="0">
                  <a:pos x="137" y="8"/>
                </a:cxn>
                <a:cxn ang="0">
                  <a:pos x="167" y="28"/>
                </a:cxn>
                <a:cxn ang="0">
                  <a:pos x="186" y="61"/>
                </a:cxn>
                <a:cxn ang="0">
                  <a:pos x="193" y="103"/>
                </a:cxn>
                <a:cxn ang="0">
                  <a:pos x="158" y="106"/>
                </a:cxn>
                <a:cxn ang="0">
                  <a:pos x="153" y="73"/>
                </a:cxn>
                <a:cxn ang="0">
                  <a:pos x="141" y="49"/>
                </a:cxn>
                <a:cxn ang="0">
                  <a:pos x="122" y="35"/>
                </a:cxn>
                <a:cxn ang="0">
                  <a:pos x="97" y="30"/>
                </a:cxn>
                <a:cxn ang="0">
                  <a:pos x="71" y="36"/>
                </a:cxn>
                <a:cxn ang="0">
                  <a:pos x="52" y="51"/>
                </a:cxn>
                <a:cxn ang="0">
                  <a:pos x="40" y="74"/>
                </a:cxn>
                <a:cxn ang="0">
                  <a:pos x="35" y="104"/>
                </a:cxn>
                <a:cxn ang="0">
                  <a:pos x="40" y="136"/>
                </a:cxn>
                <a:cxn ang="0">
                  <a:pos x="53" y="159"/>
                </a:cxn>
                <a:cxn ang="0">
                  <a:pos x="72" y="174"/>
                </a:cxn>
                <a:cxn ang="0">
                  <a:pos x="96" y="179"/>
                </a:cxn>
                <a:cxn ang="0">
                  <a:pos x="121" y="174"/>
                </a:cxn>
                <a:cxn ang="0">
                  <a:pos x="140" y="160"/>
                </a:cxn>
                <a:cxn ang="0">
                  <a:pos x="153" y="137"/>
                </a:cxn>
                <a:cxn ang="0">
                  <a:pos x="158" y="106"/>
                </a:cxn>
              </a:cxnLst>
              <a:rect l="0" t="0" r="r" b="b"/>
              <a:pathLst>
                <a:path w="193" h="209">
                  <a:moveTo>
                    <a:pt x="193" y="103"/>
                  </a:moveTo>
                  <a:cubicBezTo>
                    <a:pt x="193" y="119"/>
                    <a:pt x="191" y="133"/>
                    <a:pt x="186" y="146"/>
                  </a:cubicBezTo>
                  <a:cubicBezTo>
                    <a:pt x="181" y="159"/>
                    <a:pt x="175" y="171"/>
                    <a:pt x="166" y="180"/>
                  </a:cubicBezTo>
                  <a:cubicBezTo>
                    <a:pt x="158" y="189"/>
                    <a:pt x="147" y="196"/>
                    <a:pt x="135" y="201"/>
                  </a:cubicBezTo>
                  <a:cubicBezTo>
                    <a:pt x="123" y="206"/>
                    <a:pt x="110" y="209"/>
                    <a:pt x="95" y="209"/>
                  </a:cubicBezTo>
                  <a:cubicBezTo>
                    <a:pt x="81" y="209"/>
                    <a:pt x="68" y="206"/>
                    <a:pt x="56" y="201"/>
                  </a:cubicBezTo>
                  <a:cubicBezTo>
                    <a:pt x="44" y="196"/>
                    <a:pt x="34" y="189"/>
                    <a:pt x="26" y="180"/>
                  </a:cubicBezTo>
                  <a:cubicBezTo>
                    <a:pt x="18" y="172"/>
                    <a:pt x="11" y="161"/>
                    <a:pt x="7" y="148"/>
                  </a:cubicBezTo>
                  <a:cubicBezTo>
                    <a:pt x="2" y="136"/>
                    <a:pt x="0" y="122"/>
                    <a:pt x="0" y="107"/>
                  </a:cubicBezTo>
                  <a:cubicBezTo>
                    <a:pt x="0" y="92"/>
                    <a:pt x="2" y="77"/>
                    <a:pt x="6" y="64"/>
                  </a:cubicBezTo>
                  <a:cubicBezTo>
                    <a:pt x="11" y="51"/>
                    <a:pt x="17" y="40"/>
                    <a:pt x="25" y="31"/>
                  </a:cubicBezTo>
                  <a:cubicBezTo>
                    <a:pt x="34" y="21"/>
                    <a:pt x="44" y="14"/>
                    <a:pt x="56" y="8"/>
                  </a:cubicBezTo>
                  <a:cubicBezTo>
                    <a:pt x="69" y="3"/>
                    <a:pt x="83" y="0"/>
                    <a:pt x="99" y="0"/>
                  </a:cubicBezTo>
                  <a:cubicBezTo>
                    <a:pt x="113" y="0"/>
                    <a:pt x="125" y="3"/>
                    <a:pt x="137" y="8"/>
                  </a:cubicBezTo>
                  <a:cubicBezTo>
                    <a:pt x="149" y="13"/>
                    <a:pt x="159" y="19"/>
                    <a:pt x="167" y="28"/>
                  </a:cubicBezTo>
                  <a:cubicBezTo>
                    <a:pt x="175" y="37"/>
                    <a:pt x="182" y="48"/>
                    <a:pt x="186" y="61"/>
                  </a:cubicBezTo>
                  <a:cubicBezTo>
                    <a:pt x="191" y="73"/>
                    <a:pt x="193" y="87"/>
                    <a:pt x="193" y="103"/>
                  </a:cubicBezTo>
                  <a:close/>
                  <a:moveTo>
                    <a:pt x="158" y="106"/>
                  </a:moveTo>
                  <a:cubicBezTo>
                    <a:pt x="158" y="93"/>
                    <a:pt x="156" y="82"/>
                    <a:pt x="153" y="73"/>
                  </a:cubicBezTo>
                  <a:cubicBezTo>
                    <a:pt x="150" y="63"/>
                    <a:pt x="146" y="56"/>
                    <a:pt x="141" y="49"/>
                  </a:cubicBezTo>
                  <a:cubicBezTo>
                    <a:pt x="136" y="43"/>
                    <a:pt x="129" y="38"/>
                    <a:pt x="122" y="35"/>
                  </a:cubicBezTo>
                  <a:cubicBezTo>
                    <a:pt x="115" y="32"/>
                    <a:pt x="106" y="30"/>
                    <a:pt x="97" y="30"/>
                  </a:cubicBezTo>
                  <a:cubicBezTo>
                    <a:pt x="88" y="30"/>
                    <a:pt x="79" y="32"/>
                    <a:pt x="71" y="36"/>
                  </a:cubicBezTo>
                  <a:cubicBezTo>
                    <a:pt x="64" y="39"/>
                    <a:pt x="57" y="44"/>
                    <a:pt x="52" y="51"/>
                  </a:cubicBezTo>
                  <a:cubicBezTo>
                    <a:pt x="47" y="57"/>
                    <a:pt x="42" y="65"/>
                    <a:pt x="40" y="74"/>
                  </a:cubicBezTo>
                  <a:cubicBezTo>
                    <a:pt x="37" y="84"/>
                    <a:pt x="35" y="94"/>
                    <a:pt x="35" y="104"/>
                  </a:cubicBezTo>
                  <a:cubicBezTo>
                    <a:pt x="35" y="116"/>
                    <a:pt x="37" y="127"/>
                    <a:pt x="40" y="136"/>
                  </a:cubicBezTo>
                  <a:cubicBezTo>
                    <a:pt x="43" y="145"/>
                    <a:pt x="47" y="153"/>
                    <a:pt x="53" y="159"/>
                  </a:cubicBezTo>
                  <a:cubicBezTo>
                    <a:pt x="58" y="166"/>
                    <a:pt x="64" y="171"/>
                    <a:pt x="72" y="174"/>
                  </a:cubicBezTo>
                  <a:cubicBezTo>
                    <a:pt x="79" y="177"/>
                    <a:pt x="87" y="179"/>
                    <a:pt x="96" y="179"/>
                  </a:cubicBezTo>
                  <a:cubicBezTo>
                    <a:pt x="105" y="179"/>
                    <a:pt x="113" y="177"/>
                    <a:pt x="121" y="174"/>
                  </a:cubicBezTo>
                  <a:cubicBezTo>
                    <a:pt x="128" y="171"/>
                    <a:pt x="135" y="167"/>
                    <a:pt x="140" y="160"/>
                  </a:cubicBezTo>
                  <a:cubicBezTo>
                    <a:pt x="146" y="154"/>
                    <a:pt x="150" y="147"/>
                    <a:pt x="153" y="137"/>
                  </a:cubicBezTo>
                  <a:cubicBezTo>
                    <a:pt x="156" y="128"/>
                    <a:pt x="158" y="118"/>
                    <a:pt x="158"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5" name="Freeform 26">
              <a:extLst>
                <a:ext uri="{FF2B5EF4-FFF2-40B4-BE49-F238E27FC236}">
                  <a16:creationId xmlns:a16="http://schemas.microsoft.com/office/drawing/2014/main" id="{C360A938-52C9-4D71-854E-94317946A587}"/>
                </a:ext>
              </a:extLst>
            </p:cNvPr>
            <p:cNvSpPr>
              <a:spLocks noEditPoints="1"/>
            </p:cNvSpPr>
            <p:nvPr/>
          </p:nvSpPr>
          <p:spPr bwMode="black">
            <a:xfrm>
              <a:off x="9226280" y="4959385"/>
              <a:ext cx="108412" cy="169228"/>
            </a:xfrm>
            <a:custGeom>
              <a:avLst/>
              <a:gdLst/>
              <a:ahLst/>
              <a:cxnLst>
                <a:cxn ang="0">
                  <a:pos x="139" y="137"/>
                </a:cxn>
                <a:cxn ang="0">
                  <a:pos x="135" y="169"/>
                </a:cxn>
                <a:cxn ang="0">
                  <a:pos x="122" y="194"/>
                </a:cxn>
                <a:cxn ang="0">
                  <a:pos x="102" y="211"/>
                </a:cxn>
                <a:cxn ang="0">
                  <a:pos x="74" y="217"/>
                </a:cxn>
                <a:cxn ang="0">
                  <a:pos x="60" y="215"/>
                </a:cxn>
                <a:cxn ang="0">
                  <a:pos x="49" y="211"/>
                </a:cxn>
                <a:cxn ang="0">
                  <a:pos x="40" y="204"/>
                </a:cxn>
                <a:cxn ang="0">
                  <a:pos x="33" y="195"/>
                </a:cxn>
                <a:cxn ang="0">
                  <a:pos x="32" y="195"/>
                </a:cxn>
                <a:cxn ang="0">
                  <a:pos x="32" y="213"/>
                </a:cxn>
                <a:cxn ang="0">
                  <a:pos x="0" y="213"/>
                </a:cxn>
                <a:cxn ang="0">
                  <a:pos x="0" y="0"/>
                </a:cxn>
                <a:cxn ang="0">
                  <a:pos x="32" y="0"/>
                </a:cxn>
                <a:cxn ang="0">
                  <a:pos x="32" y="92"/>
                </a:cxn>
                <a:cxn ang="0">
                  <a:pos x="33" y="92"/>
                </a:cxn>
                <a:cxn ang="0">
                  <a:pos x="41" y="82"/>
                </a:cxn>
                <a:cxn ang="0">
                  <a:pos x="52" y="73"/>
                </a:cxn>
                <a:cxn ang="0">
                  <a:pos x="65" y="68"/>
                </a:cxn>
                <a:cxn ang="0">
                  <a:pos x="80" y="66"/>
                </a:cxn>
                <a:cxn ang="0">
                  <a:pos x="107" y="72"/>
                </a:cxn>
                <a:cxn ang="0">
                  <a:pos x="125" y="87"/>
                </a:cxn>
                <a:cxn ang="0">
                  <a:pos x="136" y="110"/>
                </a:cxn>
                <a:cxn ang="0">
                  <a:pos x="139" y="137"/>
                </a:cxn>
                <a:cxn ang="0">
                  <a:pos x="106" y="137"/>
                </a:cxn>
                <a:cxn ang="0">
                  <a:pos x="103" y="118"/>
                </a:cxn>
                <a:cxn ang="0">
                  <a:pos x="96" y="104"/>
                </a:cxn>
                <a:cxn ang="0">
                  <a:pos x="85" y="95"/>
                </a:cxn>
                <a:cxn ang="0">
                  <a:pos x="70" y="92"/>
                </a:cxn>
                <a:cxn ang="0">
                  <a:pos x="54" y="95"/>
                </a:cxn>
                <a:cxn ang="0">
                  <a:pos x="42" y="104"/>
                </a:cxn>
                <a:cxn ang="0">
                  <a:pos x="35" y="118"/>
                </a:cxn>
                <a:cxn ang="0">
                  <a:pos x="32" y="135"/>
                </a:cxn>
                <a:cxn ang="0">
                  <a:pos x="32" y="154"/>
                </a:cxn>
                <a:cxn ang="0">
                  <a:pos x="34" y="168"/>
                </a:cxn>
                <a:cxn ang="0">
                  <a:pos x="42" y="180"/>
                </a:cxn>
                <a:cxn ang="0">
                  <a:pos x="53" y="187"/>
                </a:cxn>
                <a:cxn ang="0">
                  <a:pos x="67" y="190"/>
                </a:cxn>
                <a:cxn ang="0">
                  <a:pos x="83" y="187"/>
                </a:cxn>
                <a:cxn ang="0">
                  <a:pos x="95" y="177"/>
                </a:cxn>
                <a:cxn ang="0">
                  <a:pos x="103" y="160"/>
                </a:cxn>
                <a:cxn ang="0">
                  <a:pos x="106" y="137"/>
                </a:cxn>
              </a:cxnLst>
              <a:rect l="0" t="0" r="r" b="b"/>
              <a:pathLst>
                <a:path w="139" h="217">
                  <a:moveTo>
                    <a:pt x="139" y="137"/>
                  </a:moveTo>
                  <a:cubicBezTo>
                    <a:pt x="139" y="149"/>
                    <a:pt x="138" y="159"/>
                    <a:pt x="135" y="169"/>
                  </a:cubicBezTo>
                  <a:cubicBezTo>
                    <a:pt x="132" y="179"/>
                    <a:pt x="128" y="187"/>
                    <a:pt x="122" y="194"/>
                  </a:cubicBezTo>
                  <a:cubicBezTo>
                    <a:pt x="117" y="201"/>
                    <a:pt x="110" y="207"/>
                    <a:pt x="102" y="211"/>
                  </a:cubicBezTo>
                  <a:cubicBezTo>
                    <a:pt x="94" y="215"/>
                    <a:pt x="84" y="217"/>
                    <a:pt x="74" y="217"/>
                  </a:cubicBezTo>
                  <a:cubicBezTo>
                    <a:pt x="69" y="217"/>
                    <a:pt x="64" y="216"/>
                    <a:pt x="60" y="215"/>
                  </a:cubicBezTo>
                  <a:cubicBezTo>
                    <a:pt x="56" y="214"/>
                    <a:pt x="52" y="212"/>
                    <a:pt x="49" y="211"/>
                  </a:cubicBezTo>
                  <a:cubicBezTo>
                    <a:pt x="45" y="209"/>
                    <a:pt x="42" y="206"/>
                    <a:pt x="40" y="204"/>
                  </a:cubicBezTo>
                  <a:cubicBezTo>
                    <a:pt x="37" y="201"/>
                    <a:pt x="35" y="198"/>
                    <a:pt x="33" y="195"/>
                  </a:cubicBezTo>
                  <a:cubicBezTo>
                    <a:pt x="32" y="195"/>
                    <a:pt x="32" y="195"/>
                    <a:pt x="32" y="195"/>
                  </a:cubicBezTo>
                  <a:cubicBezTo>
                    <a:pt x="32" y="213"/>
                    <a:pt x="32" y="213"/>
                    <a:pt x="32" y="213"/>
                  </a:cubicBezTo>
                  <a:cubicBezTo>
                    <a:pt x="0" y="213"/>
                    <a:pt x="0" y="213"/>
                    <a:pt x="0" y="213"/>
                  </a:cubicBezTo>
                  <a:cubicBezTo>
                    <a:pt x="0" y="0"/>
                    <a:pt x="0" y="0"/>
                    <a:pt x="0" y="0"/>
                  </a:cubicBezTo>
                  <a:cubicBezTo>
                    <a:pt x="32" y="0"/>
                    <a:pt x="32" y="0"/>
                    <a:pt x="32" y="0"/>
                  </a:cubicBezTo>
                  <a:cubicBezTo>
                    <a:pt x="32" y="92"/>
                    <a:pt x="32" y="92"/>
                    <a:pt x="32" y="92"/>
                  </a:cubicBezTo>
                  <a:cubicBezTo>
                    <a:pt x="33" y="92"/>
                    <a:pt x="33" y="92"/>
                    <a:pt x="33" y="92"/>
                  </a:cubicBezTo>
                  <a:cubicBezTo>
                    <a:pt x="35" y="88"/>
                    <a:pt x="38" y="85"/>
                    <a:pt x="41" y="82"/>
                  </a:cubicBezTo>
                  <a:cubicBezTo>
                    <a:pt x="44" y="78"/>
                    <a:pt x="48" y="76"/>
                    <a:pt x="52" y="73"/>
                  </a:cubicBezTo>
                  <a:cubicBezTo>
                    <a:pt x="56" y="71"/>
                    <a:pt x="60" y="69"/>
                    <a:pt x="65" y="68"/>
                  </a:cubicBezTo>
                  <a:cubicBezTo>
                    <a:pt x="69" y="67"/>
                    <a:pt x="75" y="66"/>
                    <a:pt x="80" y="66"/>
                  </a:cubicBezTo>
                  <a:cubicBezTo>
                    <a:pt x="91" y="66"/>
                    <a:pt x="100" y="68"/>
                    <a:pt x="107" y="72"/>
                  </a:cubicBezTo>
                  <a:cubicBezTo>
                    <a:pt x="114" y="75"/>
                    <a:pt x="121" y="81"/>
                    <a:pt x="125" y="87"/>
                  </a:cubicBezTo>
                  <a:cubicBezTo>
                    <a:pt x="130" y="94"/>
                    <a:pt x="134" y="101"/>
                    <a:pt x="136" y="110"/>
                  </a:cubicBezTo>
                  <a:cubicBezTo>
                    <a:pt x="138" y="119"/>
                    <a:pt x="139" y="128"/>
                    <a:pt x="139" y="137"/>
                  </a:cubicBezTo>
                  <a:close/>
                  <a:moveTo>
                    <a:pt x="106" y="137"/>
                  </a:moveTo>
                  <a:cubicBezTo>
                    <a:pt x="106" y="130"/>
                    <a:pt x="105" y="124"/>
                    <a:pt x="103" y="118"/>
                  </a:cubicBezTo>
                  <a:cubicBezTo>
                    <a:pt x="102" y="113"/>
                    <a:pt x="99" y="108"/>
                    <a:pt x="96" y="104"/>
                  </a:cubicBezTo>
                  <a:cubicBezTo>
                    <a:pt x="93" y="101"/>
                    <a:pt x="89" y="98"/>
                    <a:pt x="85" y="95"/>
                  </a:cubicBezTo>
                  <a:cubicBezTo>
                    <a:pt x="81" y="93"/>
                    <a:pt x="75" y="92"/>
                    <a:pt x="70" y="92"/>
                  </a:cubicBezTo>
                  <a:cubicBezTo>
                    <a:pt x="64" y="92"/>
                    <a:pt x="59" y="93"/>
                    <a:pt x="54" y="95"/>
                  </a:cubicBezTo>
                  <a:cubicBezTo>
                    <a:pt x="50" y="98"/>
                    <a:pt x="46" y="100"/>
                    <a:pt x="42" y="104"/>
                  </a:cubicBezTo>
                  <a:cubicBezTo>
                    <a:pt x="39" y="108"/>
                    <a:pt x="36" y="112"/>
                    <a:pt x="35" y="118"/>
                  </a:cubicBezTo>
                  <a:cubicBezTo>
                    <a:pt x="33" y="123"/>
                    <a:pt x="32" y="129"/>
                    <a:pt x="32" y="135"/>
                  </a:cubicBezTo>
                  <a:cubicBezTo>
                    <a:pt x="32" y="154"/>
                    <a:pt x="32" y="154"/>
                    <a:pt x="32" y="154"/>
                  </a:cubicBezTo>
                  <a:cubicBezTo>
                    <a:pt x="32" y="159"/>
                    <a:pt x="33" y="164"/>
                    <a:pt x="34" y="168"/>
                  </a:cubicBezTo>
                  <a:cubicBezTo>
                    <a:pt x="36" y="172"/>
                    <a:pt x="39" y="176"/>
                    <a:pt x="42" y="180"/>
                  </a:cubicBezTo>
                  <a:cubicBezTo>
                    <a:pt x="45" y="183"/>
                    <a:pt x="48" y="185"/>
                    <a:pt x="53" y="187"/>
                  </a:cubicBezTo>
                  <a:cubicBezTo>
                    <a:pt x="57" y="189"/>
                    <a:pt x="62" y="190"/>
                    <a:pt x="67" y="190"/>
                  </a:cubicBezTo>
                  <a:cubicBezTo>
                    <a:pt x="73" y="190"/>
                    <a:pt x="78" y="189"/>
                    <a:pt x="83" y="187"/>
                  </a:cubicBezTo>
                  <a:cubicBezTo>
                    <a:pt x="88" y="185"/>
                    <a:pt x="92" y="181"/>
                    <a:pt x="95" y="177"/>
                  </a:cubicBezTo>
                  <a:cubicBezTo>
                    <a:pt x="99" y="172"/>
                    <a:pt x="101" y="167"/>
                    <a:pt x="103" y="160"/>
                  </a:cubicBezTo>
                  <a:cubicBezTo>
                    <a:pt x="105" y="153"/>
                    <a:pt x="106" y="146"/>
                    <a:pt x="106" y="13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6" name="Freeform 27">
              <a:extLst>
                <a:ext uri="{FF2B5EF4-FFF2-40B4-BE49-F238E27FC236}">
                  <a16:creationId xmlns:a16="http://schemas.microsoft.com/office/drawing/2014/main" id="{4FCC4462-DE38-4163-83E2-0873621DDBCC}"/>
                </a:ext>
              </a:extLst>
            </p:cNvPr>
            <p:cNvSpPr>
              <a:spLocks/>
            </p:cNvSpPr>
            <p:nvPr/>
          </p:nvSpPr>
          <p:spPr bwMode="black">
            <a:xfrm>
              <a:off x="9356837" y="5011608"/>
              <a:ext cx="64783" cy="114031"/>
            </a:xfrm>
            <a:custGeom>
              <a:avLst/>
              <a:gdLst/>
              <a:ahLst/>
              <a:cxnLst>
                <a:cxn ang="0">
                  <a:pos x="79" y="32"/>
                </a:cxn>
                <a:cxn ang="0">
                  <a:pos x="75" y="31"/>
                </a:cxn>
                <a:cxn ang="0">
                  <a:pos x="69" y="29"/>
                </a:cxn>
                <a:cxn ang="0">
                  <a:pos x="64" y="29"/>
                </a:cxn>
                <a:cxn ang="0">
                  <a:pos x="52" y="32"/>
                </a:cxn>
                <a:cxn ang="0">
                  <a:pos x="42" y="41"/>
                </a:cxn>
                <a:cxn ang="0">
                  <a:pos x="35" y="54"/>
                </a:cxn>
                <a:cxn ang="0">
                  <a:pos x="32" y="73"/>
                </a:cxn>
                <a:cxn ang="0">
                  <a:pos x="32" y="146"/>
                </a:cxn>
                <a:cxn ang="0">
                  <a:pos x="0" y="146"/>
                </a:cxn>
                <a:cxn ang="0">
                  <a:pos x="0" y="2"/>
                </a:cxn>
                <a:cxn ang="0">
                  <a:pos x="32" y="2"/>
                </a:cxn>
                <a:cxn ang="0">
                  <a:pos x="32" y="30"/>
                </a:cxn>
                <a:cxn ang="0">
                  <a:pos x="33" y="30"/>
                </a:cxn>
                <a:cxn ang="0">
                  <a:pos x="40" y="17"/>
                </a:cxn>
                <a:cxn ang="0">
                  <a:pos x="49" y="7"/>
                </a:cxn>
                <a:cxn ang="0">
                  <a:pos x="59" y="2"/>
                </a:cxn>
                <a:cxn ang="0">
                  <a:pos x="70" y="0"/>
                </a:cxn>
                <a:cxn ang="0">
                  <a:pos x="77" y="0"/>
                </a:cxn>
                <a:cxn ang="0">
                  <a:pos x="83" y="2"/>
                </a:cxn>
                <a:cxn ang="0">
                  <a:pos x="83" y="34"/>
                </a:cxn>
                <a:cxn ang="0">
                  <a:pos x="79" y="32"/>
                </a:cxn>
              </a:cxnLst>
              <a:rect l="0" t="0" r="r" b="b"/>
              <a:pathLst>
                <a:path w="83" h="146">
                  <a:moveTo>
                    <a:pt x="79" y="32"/>
                  </a:moveTo>
                  <a:cubicBezTo>
                    <a:pt x="78" y="32"/>
                    <a:pt x="76" y="31"/>
                    <a:pt x="75" y="31"/>
                  </a:cubicBezTo>
                  <a:cubicBezTo>
                    <a:pt x="73" y="30"/>
                    <a:pt x="71" y="30"/>
                    <a:pt x="69" y="29"/>
                  </a:cubicBezTo>
                  <a:cubicBezTo>
                    <a:pt x="68" y="29"/>
                    <a:pt x="66" y="29"/>
                    <a:pt x="64" y="29"/>
                  </a:cubicBezTo>
                  <a:cubicBezTo>
                    <a:pt x="60" y="29"/>
                    <a:pt x="55" y="30"/>
                    <a:pt x="52" y="32"/>
                  </a:cubicBezTo>
                  <a:cubicBezTo>
                    <a:pt x="48" y="34"/>
                    <a:pt x="44" y="37"/>
                    <a:pt x="42" y="41"/>
                  </a:cubicBezTo>
                  <a:cubicBezTo>
                    <a:pt x="39" y="44"/>
                    <a:pt x="37" y="49"/>
                    <a:pt x="35" y="54"/>
                  </a:cubicBezTo>
                  <a:cubicBezTo>
                    <a:pt x="33" y="60"/>
                    <a:pt x="32" y="66"/>
                    <a:pt x="32" y="73"/>
                  </a:cubicBezTo>
                  <a:cubicBezTo>
                    <a:pt x="32" y="146"/>
                    <a:pt x="32" y="146"/>
                    <a:pt x="32" y="146"/>
                  </a:cubicBezTo>
                  <a:cubicBezTo>
                    <a:pt x="0" y="146"/>
                    <a:pt x="0" y="146"/>
                    <a:pt x="0" y="146"/>
                  </a:cubicBezTo>
                  <a:cubicBezTo>
                    <a:pt x="0" y="2"/>
                    <a:pt x="0" y="2"/>
                    <a:pt x="0" y="2"/>
                  </a:cubicBezTo>
                  <a:cubicBezTo>
                    <a:pt x="32" y="2"/>
                    <a:pt x="32" y="2"/>
                    <a:pt x="32" y="2"/>
                  </a:cubicBezTo>
                  <a:cubicBezTo>
                    <a:pt x="32" y="30"/>
                    <a:pt x="32" y="30"/>
                    <a:pt x="32" y="30"/>
                  </a:cubicBezTo>
                  <a:cubicBezTo>
                    <a:pt x="33" y="30"/>
                    <a:pt x="33" y="30"/>
                    <a:pt x="33" y="30"/>
                  </a:cubicBezTo>
                  <a:cubicBezTo>
                    <a:pt x="35" y="25"/>
                    <a:pt x="37" y="20"/>
                    <a:pt x="40" y="17"/>
                  </a:cubicBezTo>
                  <a:cubicBezTo>
                    <a:pt x="42" y="13"/>
                    <a:pt x="45" y="10"/>
                    <a:pt x="49" y="7"/>
                  </a:cubicBezTo>
                  <a:cubicBezTo>
                    <a:pt x="52" y="5"/>
                    <a:pt x="55" y="3"/>
                    <a:pt x="59" y="2"/>
                  </a:cubicBezTo>
                  <a:cubicBezTo>
                    <a:pt x="62" y="0"/>
                    <a:pt x="66" y="0"/>
                    <a:pt x="70" y="0"/>
                  </a:cubicBezTo>
                  <a:cubicBezTo>
                    <a:pt x="72" y="0"/>
                    <a:pt x="75" y="0"/>
                    <a:pt x="77" y="0"/>
                  </a:cubicBezTo>
                  <a:cubicBezTo>
                    <a:pt x="79" y="1"/>
                    <a:pt x="81" y="1"/>
                    <a:pt x="83" y="2"/>
                  </a:cubicBezTo>
                  <a:cubicBezTo>
                    <a:pt x="83" y="34"/>
                    <a:pt x="83" y="34"/>
                    <a:pt x="83" y="34"/>
                  </a:cubicBezTo>
                  <a:cubicBezTo>
                    <a:pt x="82" y="33"/>
                    <a:pt x="81" y="33"/>
                    <a:pt x="79"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7" name="Freeform 28">
              <a:extLst>
                <a:ext uri="{FF2B5EF4-FFF2-40B4-BE49-F238E27FC236}">
                  <a16:creationId xmlns:a16="http://schemas.microsoft.com/office/drawing/2014/main" id="{69B7DC71-52A0-4D07-8ECB-22121CB988EC}"/>
                </a:ext>
              </a:extLst>
            </p:cNvPr>
            <p:cNvSpPr>
              <a:spLocks noEditPoints="1"/>
            </p:cNvSpPr>
            <p:nvPr/>
          </p:nvSpPr>
          <p:spPr bwMode="black">
            <a:xfrm>
              <a:off x="9432527" y="4958394"/>
              <a:ext cx="31069" cy="167245"/>
            </a:xfrm>
            <a:custGeom>
              <a:avLst/>
              <a:gdLst/>
              <a:ahLst/>
              <a:cxnLst>
                <a:cxn ang="0">
                  <a:pos x="40" y="20"/>
                </a:cxn>
                <a:cxn ang="0">
                  <a:pos x="38" y="27"/>
                </a:cxn>
                <a:cxn ang="0">
                  <a:pos x="34" y="33"/>
                </a:cxn>
                <a:cxn ang="0">
                  <a:pos x="28" y="37"/>
                </a:cxn>
                <a:cxn ang="0">
                  <a:pos x="20" y="38"/>
                </a:cxn>
                <a:cxn ang="0">
                  <a:pos x="12" y="37"/>
                </a:cxn>
                <a:cxn ang="0">
                  <a:pos x="6" y="33"/>
                </a:cxn>
                <a:cxn ang="0">
                  <a:pos x="2" y="27"/>
                </a:cxn>
                <a:cxn ang="0">
                  <a:pos x="0" y="20"/>
                </a:cxn>
                <a:cxn ang="0">
                  <a:pos x="2" y="12"/>
                </a:cxn>
                <a:cxn ang="0">
                  <a:pos x="6" y="6"/>
                </a:cxn>
                <a:cxn ang="0">
                  <a:pos x="12" y="2"/>
                </a:cxn>
                <a:cxn ang="0">
                  <a:pos x="20" y="0"/>
                </a:cxn>
                <a:cxn ang="0">
                  <a:pos x="28" y="2"/>
                </a:cxn>
                <a:cxn ang="0">
                  <a:pos x="34" y="6"/>
                </a:cxn>
                <a:cxn ang="0">
                  <a:pos x="38" y="12"/>
                </a:cxn>
                <a:cxn ang="0">
                  <a:pos x="40" y="20"/>
                </a:cxn>
                <a:cxn ang="0">
                  <a:pos x="3" y="214"/>
                </a:cxn>
                <a:cxn ang="0">
                  <a:pos x="3" y="70"/>
                </a:cxn>
                <a:cxn ang="0">
                  <a:pos x="36" y="70"/>
                </a:cxn>
                <a:cxn ang="0">
                  <a:pos x="36" y="214"/>
                </a:cxn>
                <a:cxn ang="0">
                  <a:pos x="3" y="214"/>
                </a:cxn>
              </a:cxnLst>
              <a:rect l="0" t="0" r="r" b="b"/>
              <a:pathLst>
                <a:path w="40" h="214">
                  <a:moveTo>
                    <a:pt x="40" y="20"/>
                  </a:moveTo>
                  <a:cubicBezTo>
                    <a:pt x="40" y="22"/>
                    <a:pt x="39" y="24"/>
                    <a:pt x="38" y="27"/>
                  </a:cubicBezTo>
                  <a:cubicBezTo>
                    <a:pt x="37" y="29"/>
                    <a:pt x="36" y="31"/>
                    <a:pt x="34" y="33"/>
                  </a:cubicBezTo>
                  <a:cubicBezTo>
                    <a:pt x="33" y="34"/>
                    <a:pt x="30" y="36"/>
                    <a:pt x="28" y="37"/>
                  </a:cubicBezTo>
                  <a:cubicBezTo>
                    <a:pt x="26" y="38"/>
                    <a:pt x="23" y="38"/>
                    <a:pt x="20" y="38"/>
                  </a:cubicBezTo>
                  <a:cubicBezTo>
                    <a:pt x="17" y="38"/>
                    <a:pt x="15" y="38"/>
                    <a:pt x="12" y="37"/>
                  </a:cubicBezTo>
                  <a:cubicBezTo>
                    <a:pt x="10" y="36"/>
                    <a:pt x="8" y="34"/>
                    <a:pt x="6" y="33"/>
                  </a:cubicBezTo>
                  <a:cubicBezTo>
                    <a:pt x="4" y="31"/>
                    <a:pt x="3" y="29"/>
                    <a:pt x="2" y="27"/>
                  </a:cubicBezTo>
                  <a:cubicBezTo>
                    <a:pt x="1" y="24"/>
                    <a:pt x="0" y="22"/>
                    <a:pt x="0" y="20"/>
                  </a:cubicBezTo>
                  <a:cubicBezTo>
                    <a:pt x="0" y="17"/>
                    <a:pt x="1" y="14"/>
                    <a:pt x="2" y="12"/>
                  </a:cubicBezTo>
                  <a:cubicBezTo>
                    <a:pt x="3" y="10"/>
                    <a:pt x="4" y="8"/>
                    <a:pt x="6" y="6"/>
                  </a:cubicBezTo>
                  <a:cubicBezTo>
                    <a:pt x="8" y="4"/>
                    <a:pt x="10" y="3"/>
                    <a:pt x="12" y="2"/>
                  </a:cubicBezTo>
                  <a:cubicBezTo>
                    <a:pt x="15" y="1"/>
                    <a:pt x="17" y="0"/>
                    <a:pt x="20" y="0"/>
                  </a:cubicBezTo>
                  <a:cubicBezTo>
                    <a:pt x="23" y="0"/>
                    <a:pt x="25" y="1"/>
                    <a:pt x="28" y="2"/>
                  </a:cubicBezTo>
                  <a:cubicBezTo>
                    <a:pt x="30" y="3"/>
                    <a:pt x="32" y="4"/>
                    <a:pt x="34" y="6"/>
                  </a:cubicBezTo>
                  <a:cubicBezTo>
                    <a:pt x="36" y="8"/>
                    <a:pt x="37" y="10"/>
                    <a:pt x="38" y="12"/>
                  </a:cubicBezTo>
                  <a:cubicBezTo>
                    <a:pt x="39" y="14"/>
                    <a:pt x="40" y="17"/>
                    <a:pt x="40" y="20"/>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8" name="Freeform 29">
              <a:extLst>
                <a:ext uri="{FF2B5EF4-FFF2-40B4-BE49-F238E27FC236}">
                  <a16:creationId xmlns:a16="http://schemas.microsoft.com/office/drawing/2014/main" id="{615A5A54-9B53-4E76-9C58-4E9DB9A5086C}"/>
                </a:ext>
              </a:extLst>
            </p:cNvPr>
            <p:cNvSpPr>
              <a:spLocks noEditPoints="1"/>
            </p:cNvSpPr>
            <p:nvPr/>
          </p:nvSpPr>
          <p:spPr bwMode="black">
            <a:xfrm>
              <a:off x="9481775" y="5010947"/>
              <a:ext cx="109073" cy="167906"/>
            </a:xfrm>
            <a:custGeom>
              <a:avLst/>
              <a:gdLst/>
              <a:ahLst/>
              <a:cxnLst>
                <a:cxn ang="0">
                  <a:pos x="135" y="166"/>
                </a:cxn>
                <a:cxn ang="0">
                  <a:pos x="121" y="192"/>
                </a:cxn>
                <a:cxn ang="0">
                  <a:pos x="96" y="209"/>
                </a:cxn>
                <a:cxn ang="0">
                  <a:pos x="59" y="215"/>
                </a:cxn>
                <a:cxn ang="0">
                  <a:pos x="44" y="214"/>
                </a:cxn>
                <a:cxn ang="0">
                  <a:pos x="31" y="212"/>
                </a:cxn>
                <a:cxn ang="0">
                  <a:pos x="20" y="209"/>
                </a:cxn>
                <a:cxn ang="0">
                  <a:pos x="11" y="206"/>
                </a:cxn>
                <a:cxn ang="0">
                  <a:pos x="11" y="175"/>
                </a:cxn>
                <a:cxn ang="0">
                  <a:pos x="21" y="180"/>
                </a:cxn>
                <a:cxn ang="0">
                  <a:pos x="32" y="184"/>
                </a:cxn>
                <a:cxn ang="0">
                  <a:pos x="45" y="187"/>
                </a:cxn>
                <a:cxn ang="0">
                  <a:pos x="58" y="189"/>
                </a:cxn>
                <a:cxn ang="0">
                  <a:pos x="81" y="185"/>
                </a:cxn>
                <a:cxn ang="0">
                  <a:pos x="96" y="174"/>
                </a:cxn>
                <a:cxn ang="0">
                  <a:pos x="105" y="158"/>
                </a:cxn>
                <a:cxn ang="0">
                  <a:pos x="108" y="138"/>
                </a:cxn>
                <a:cxn ang="0">
                  <a:pos x="108" y="124"/>
                </a:cxn>
                <a:cxn ang="0">
                  <a:pos x="107" y="124"/>
                </a:cxn>
                <a:cxn ang="0">
                  <a:pos x="88" y="144"/>
                </a:cxn>
                <a:cxn ang="0">
                  <a:pos x="60" y="151"/>
                </a:cxn>
                <a:cxn ang="0">
                  <a:pos x="35" y="146"/>
                </a:cxn>
                <a:cxn ang="0">
                  <a:pos x="16" y="131"/>
                </a:cxn>
                <a:cxn ang="0">
                  <a:pos x="4" y="109"/>
                </a:cxn>
                <a:cxn ang="0">
                  <a:pos x="0" y="80"/>
                </a:cxn>
                <a:cxn ang="0">
                  <a:pos x="5" y="47"/>
                </a:cxn>
                <a:cxn ang="0">
                  <a:pos x="18" y="22"/>
                </a:cxn>
                <a:cxn ang="0">
                  <a:pos x="39" y="5"/>
                </a:cxn>
                <a:cxn ang="0">
                  <a:pos x="66" y="0"/>
                </a:cxn>
                <a:cxn ang="0">
                  <a:pos x="91" y="6"/>
                </a:cxn>
                <a:cxn ang="0">
                  <a:pos x="107" y="21"/>
                </a:cxn>
                <a:cxn ang="0">
                  <a:pos x="108" y="21"/>
                </a:cxn>
                <a:cxn ang="0">
                  <a:pos x="108" y="3"/>
                </a:cxn>
                <a:cxn ang="0">
                  <a:pos x="140" y="3"/>
                </a:cxn>
                <a:cxn ang="0">
                  <a:pos x="140" y="134"/>
                </a:cxn>
                <a:cxn ang="0">
                  <a:pos x="135" y="166"/>
                </a:cxn>
                <a:cxn ang="0">
                  <a:pos x="108" y="63"/>
                </a:cxn>
                <a:cxn ang="0">
                  <a:pos x="105" y="49"/>
                </a:cxn>
                <a:cxn ang="0">
                  <a:pos x="98" y="37"/>
                </a:cxn>
                <a:cxn ang="0">
                  <a:pos x="87" y="29"/>
                </a:cxn>
                <a:cxn ang="0">
                  <a:pos x="73" y="26"/>
                </a:cxn>
                <a:cxn ang="0">
                  <a:pos x="57" y="30"/>
                </a:cxn>
                <a:cxn ang="0">
                  <a:pos x="44" y="39"/>
                </a:cxn>
                <a:cxn ang="0">
                  <a:pos x="37" y="56"/>
                </a:cxn>
                <a:cxn ang="0">
                  <a:pos x="34" y="79"/>
                </a:cxn>
                <a:cxn ang="0">
                  <a:pos x="36" y="97"/>
                </a:cxn>
                <a:cxn ang="0">
                  <a:pos x="43" y="111"/>
                </a:cxn>
                <a:cxn ang="0">
                  <a:pos x="55" y="121"/>
                </a:cxn>
                <a:cxn ang="0">
                  <a:pos x="70" y="124"/>
                </a:cxn>
                <a:cxn ang="0">
                  <a:pos x="85" y="121"/>
                </a:cxn>
                <a:cxn ang="0">
                  <a:pos x="97" y="112"/>
                </a:cxn>
                <a:cxn ang="0">
                  <a:pos x="105" y="98"/>
                </a:cxn>
                <a:cxn ang="0">
                  <a:pos x="108" y="80"/>
                </a:cxn>
                <a:cxn ang="0">
                  <a:pos x="108" y="63"/>
                </a:cxn>
              </a:cxnLst>
              <a:rect l="0" t="0" r="r" b="b"/>
              <a:pathLst>
                <a:path w="140" h="215">
                  <a:moveTo>
                    <a:pt x="135" y="166"/>
                  </a:moveTo>
                  <a:cubicBezTo>
                    <a:pt x="132" y="176"/>
                    <a:pt x="127" y="185"/>
                    <a:pt x="121" y="192"/>
                  </a:cubicBezTo>
                  <a:cubicBezTo>
                    <a:pt x="114" y="199"/>
                    <a:pt x="106" y="205"/>
                    <a:pt x="96" y="209"/>
                  </a:cubicBezTo>
                  <a:cubicBezTo>
                    <a:pt x="85" y="213"/>
                    <a:pt x="73" y="215"/>
                    <a:pt x="59" y="215"/>
                  </a:cubicBezTo>
                  <a:cubicBezTo>
                    <a:pt x="54" y="215"/>
                    <a:pt x="49" y="214"/>
                    <a:pt x="44" y="214"/>
                  </a:cubicBezTo>
                  <a:cubicBezTo>
                    <a:pt x="39" y="213"/>
                    <a:pt x="35" y="213"/>
                    <a:pt x="31" y="212"/>
                  </a:cubicBezTo>
                  <a:cubicBezTo>
                    <a:pt x="26" y="211"/>
                    <a:pt x="23" y="210"/>
                    <a:pt x="20" y="209"/>
                  </a:cubicBezTo>
                  <a:cubicBezTo>
                    <a:pt x="16" y="208"/>
                    <a:pt x="14" y="207"/>
                    <a:pt x="11" y="206"/>
                  </a:cubicBezTo>
                  <a:cubicBezTo>
                    <a:pt x="11" y="175"/>
                    <a:pt x="11" y="175"/>
                    <a:pt x="11" y="175"/>
                  </a:cubicBezTo>
                  <a:cubicBezTo>
                    <a:pt x="15" y="177"/>
                    <a:pt x="18" y="178"/>
                    <a:pt x="21" y="180"/>
                  </a:cubicBezTo>
                  <a:cubicBezTo>
                    <a:pt x="25" y="182"/>
                    <a:pt x="28" y="183"/>
                    <a:pt x="32" y="184"/>
                  </a:cubicBezTo>
                  <a:cubicBezTo>
                    <a:pt x="36" y="186"/>
                    <a:pt x="40" y="187"/>
                    <a:pt x="45" y="187"/>
                  </a:cubicBezTo>
                  <a:cubicBezTo>
                    <a:pt x="49" y="188"/>
                    <a:pt x="54" y="189"/>
                    <a:pt x="58" y="189"/>
                  </a:cubicBezTo>
                  <a:cubicBezTo>
                    <a:pt x="67" y="189"/>
                    <a:pt x="75" y="187"/>
                    <a:pt x="81" y="185"/>
                  </a:cubicBezTo>
                  <a:cubicBezTo>
                    <a:pt x="87" y="182"/>
                    <a:pt x="92" y="179"/>
                    <a:pt x="96" y="174"/>
                  </a:cubicBezTo>
                  <a:cubicBezTo>
                    <a:pt x="100" y="170"/>
                    <a:pt x="103" y="164"/>
                    <a:pt x="105" y="158"/>
                  </a:cubicBezTo>
                  <a:cubicBezTo>
                    <a:pt x="107" y="152"/>
                    <a:pt x="108" y="145"/>
                    <a:pt x="108" y="138"/>
                  </a:cubicBezTo>
                  <a:cubicBezTo>
                    <a:pt x="108" y="124"/>
                    <a:pt x="108" y="124"/>
                    <a:pt x="108" y="124"/>
                  </a:cubicBezTo>
                  <a:cubicBezTo>
                    <a:pt x="107" y="124"/>
                    <a:pt x="107" y="124"/>
                    <a:pt x="107" y="124"/>
                  </a:cubicBezTo>
                  <a:cubicBezTo>
                    <a:pt x="102" y="133"/>
                    <a:pt x="96" y="139"/>
                    <a:pt x="88" y="144"/>
                  </a:cubicBezTo>
                  <a:cubicBezTo>
                    <a:pt x="81" y="148"/>
                    <a:pt x="71" y="151"/>
                    <a:pt x="60" y="151"/>
                  </a:cubicBezTo>
                  <a:cubicBezTo>
                    <a:pt x="51" y="151"/>
                    <a:pt x="43" y="149"/>
                    <a:pt x="35" y="146"/>
                  </a:cubicBezTo>
                  <a:cubicBezTo>
                    <a:pt x="28" y="142"/>
                    <a:pt x="22" y="137"/>
                    <a:pt x="16" y="131"/>
                  </a:cubicBezTo>
                  <a:cubicBezTo>
                    <a:pt x="11" y="125"/>
                    <a:pt x="7" y="118"/>
                    <a:pt x="4" y="109"/>
                  </a:cubicBezTo>
                  <a:cubicBezTo>
                    <a:pt x="2" y="100"/>
                    <a:pt x="0" y="91"/>
                    <a:pt x="0" y="80"/>
                  </a:cubicBezTo>
                  <a:cubicBezTo>
                    <a:pt x="0" y="68"/>
                    <a:pt x="2" y="57"/>
                    <a:pt x="5" y="47"/>
                  </a:cubicBezTo>
                  <a:cubicBezTo>
                    <a:pt x="8" y="37"/>
                    <a:pt x="12" y="29"/>
                    <a:pt x="18" y="22"/>
                  </a:cubicBezTo>
                  <a:cubicBezTo>
                    <a:pt x="24" y="15"/>
                    <a:pt x="31" y="9"/>
                    <a:pt x="39" y="5"/>
                  </a:cubicBezTo>
                  <a:cubicBezTo>
                    <a:pt x="47" y="2"/>
                    <a:pt x="56" y="0"/>
                    <a:pt x="66" y="0"/>
                  </a:cubicBezTo>
                  <a:cubicBezTo>
                    <a:pt x="76" y="0"/>
                    <a:pt x="84" y="2"/>
                    <a:pt x="91" y="6"/>
                  </a:cubicBezTo>
                  <a:cubicBezTo>
                    <a:pt x="98" y="10"/>
                    <a:pt x="103" y="15"/>
                    <a:pt x="107" y="21"/>
                  </a:cubicBezTo>
                  <a:cubicBezTo>
                    <a:pt x="108" y="21"/>
                    <a:pt x="108" y="21"/>
                    <a:pt x="108" y="21"/>
                  </a:cubicBezTo>
                  <a:cubicBezTo>
                    <a:pt x="108" y="3"/>
                    <a:pt x="108" y="3"/>
                    <a:pt x="108" y="3"/>
                  </a:cubicBezTo>
                  <a:cubicBezTo>
                    <a:pt x="140" y="3"/>
                    <a:pt x="140" y="3"/>
                    <a:pt x="140" y="3"/>
                  </a:cubicBezTo>
                  <a:cubicBezTo>
                    <a:pt x="140" y="134"/>
                    <a:pt x="140" y="134"/>
                    <a:pt x="140" y="134"/>
                  </a:cubicBezTo>
                  <a:cubicBezTo>
                    <a:pt x="140" y="145"/>
                    <a:pt x="138" y="156"/>
                    <a:pt x="135" y="166"/>
                  </a:cubicBezTo>
                  <a:close/>
                  <a:moveTo>
                    <a:pt x="108" y="63"/>
                  </a:moveTo>
                  <a:cubicBezTo>
                    <a:pt x="108" y="59"/>
                    <a:pt x="107" y="54"/>
                    <a:pt x="105" y="49"/>
                  </a:cubicBezTo>
                  <a:cubicBezTo>
                    <a:pt x="103" y="45"/>
                    <a:pt x="101" y="41"/>
                    <a:pt x="98" y="37"/>
                  </a:cubicBezTo>
                  <a:cubicBezTo>
                    <a:pt x="95" y="34"/>
                    <a:pt x="91" y="31"/>
                    <a:pt x="87" y="29"/>
                  </a:cubicBezTo>
                  <a:cubicBezTo>
                    <a:pt x="83" y="27"/>
                    <a:pt x="78" y="26"/>
                    <a:pt x="73" y="26"/>
                  </a:cubicBezTo>
                  <a:cubicBezTo>
                    <a:pt x="67" y="26"/>
                    <a:pt x="61" y="27"/>
                    <a:pt x="57" y="30"/>
                  </a:cubicBezTo>
                  <a:cubicBezTo>
                    <a:pt x="52" y="32"/>
                    <a:pt x="48" y="35"/>
                    <a:pt x="44" y="39"/>
                  </a:cubicBezTo>
                  <a:cubicBezTo>
                    <a:pt x="41" y="44"/>
                    <a:pt x="39" y="49"/>
                    <a:pt x="37" y="56"/>
                  </a:cubicBezTo>
                  <a:cubicBezTo>
                    <a:pt x="35" y="62"/>
                    <a:pt x="34" y="70"/>
                    <a:pt x="34" y="79"/>
                  </a:cubicBezTo>
                  <a:cubicBezTo>
                    <a:pt x="34" y="85"/>
                    <a:pt x="35" y="91"/>
                    <a:pt x="36" y="97"/>
                  </a:cubicBezTo>
                  <a:cubicBezTo>
                    <a:pt x="38" y="102"/>
                    <a:pt x="40" y="107"/>
                    <a:pt x="43" y="111"/>
                  </a:cubicBezTo>
                  <a:cubicBezTo>
                    <a:pt x="46" y="115"/>
                    <a:pt x="50" y="118"/>
                    <a:pt x="55" y="121"/>
                  </a:cubicBezTo>
                  <a:cubicBezTo>
                    <a:pt x="59" y="123"/>
                    <a:pt x="64" y="124"/>
                    <a:pt x="70" y="124"/>
                  </a:cubicBezTo>
                  <a:cubicBezTo>
                    <a:pt x="75" y="124"/>
                    <a:pt x="80" y="123"/>
                    <a:pt x="85" y="121"/>
                  </a:cubicBezTo>
                  <a:cubicBezTo>
                    <a:pt x="90" y="119"/>
                    <a:pt x="94" y="116"/>
                    <a:pt x="97" y="112"/>
                  </a:cubicBezTo>
                  <a:cubicBezTo>
                    <a:pt x="100" y="108"/>
                    <a:pt x="103" y="104"/>
                    <a:pt x="105" y="98"/>
                  </a:cubicBezTo>
                  <a:cubicBezTo>
                    <a:pt x="107" y="93"/>
                    <a:pt x="108" y="86"/>
                    <a:pt x="108" y="80"/>
                  </a:cubicBezTo>
                  <a:lnTo>
                    <a:pt x="108" y="6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89" name="Freeform 30">
              <a:extLst>
                <a:ext uri="{FF2B5EF4-FFF2-40B4-BE49-F238E27FC236}">
                  <a16:creationId xmlns:a16="http://schemas.microsoft.com/office/drawing/2014/main" id="{2C03EE93-4B34-4E39-A5C4-BD18E8B3C96B}"/>
                </a:ext>
              </a:extLst>
            </p:cNvPr>
            <p:cNvSpPr>
              <a:spLocks noEditPoints="1"/>
            </p:cNvSpPr>
            <p:nvPr/>
          </p:nvSpPr>
          <p:spPr bwMode="black">
            <a:xfrm>
              <a:off x="9611340" y="5010947"/>
              <a:ext cx="93538" cy="117666"/>
            </a:xfrm>
            <a:custGeom>
              <a:avLst/>
              <a:gdLst/>
              <a:ahLst/>
              <a:cxnLst>
                <a:cxn ang="0">
                  <a:pos x="88" y="147"/>
                </a:cxn>
                <a:cxn ang="0">
                  <a:pos x="88" y="127"/>
                </a:cxn>
                <a:cxn ang="0">
                  <a:pos x="88" y="127"/>
                </a:cxn>
                <a:cxn ang="0">
                  <a:pos x="70" y="145"/>
                </a:cxn>
                <a:cxn ang="0">
                  <a:pos x="45" y="151"/>
                </a:cxn>
                <a:cxn ang="0">
                  <a:pos x="26" y="148"/>
                </a:cxn>
                <a:cxn ang="0">
                  <a:pos x="11" y="139"/>
                </a:cxn>
                <a:cxn ang="0">
                  <a:pos x="3" y="125"/>
                </a:cxn>
                <a:cxn ang="0">
                  <a:pos x="0" y="108"/>
                </a:cxn>
                <a:cxn ang="0">
                  <a:pos x="2" y="91"/>
                </a:cxn>
                <a:cxn ang="0">
                  <a:pos x="11" y="76"/>
                </a:cxn>
                <a:cxn ang="0">
                  <a:pos x="25" y="66"/>
                </a:cxn>
                <a:cxn ang="0">
                  <a:pos x="47" y="60"/>
                </a:cxn>
                <a:cxn ang="0">
                  <a:pos x="89" y="55"/>
                </a:cxn>
                <a:cxn ang="0">
                  <a:pos x="82" y="32"/>
                </a:cxn>
                <a:cxn ang="0">
                  <a:pos x="61" y="25"/>
                </a:cxn>
                <a:cxn ang="0">
                  <a:pos x="36" y="30"/>
                </a:cxn>
                <a:cxn ang="0">
                  <a:pos x="14" y="41"/>
                </a:cxn>
                <a:cxn ang="0">
                  <a:pos x="14" y="13"/>
                </a:cxn>
                <a:cxn ang="0">
                  <a:pos x="22" y="8"/>
                </a:cxn>
                <a:cxn ang="0">
                  <a:pos x="35" y="4"/>
                </a:cxn>
                <a:cxn ang="0">
                  <a:pos x="50" y="1"/>
                </a:cxn>
                <a:cxn ang="0">
                  <a:pos x="65" y="0"/>
                </a:cxn>
                <a:cxn ang="0">
                  <a:pos x="90" y="4"/>
                </a:cxn>
                <a:cxn ang="0">
                  <a:pos x="107" y="15"/>
                </a:cxn>
                <a:cxn ang="0">
                  <a:pos x="117" y="32"/>
                </a:cxn>
                <a:cxn ang="0">
                  <a:pos x="120" y="56"/>
                </a:cxn>
                <a:cxn ang="0">
                  <a:pos x="120" y="147"/>
                </a:cxn>
                <a:cxn ang="0">
                  <a:pos x="88" y="147"/>
                </a:cxn>
                <a:cxn ang="0">
                  <a:pos x="58" y="81"/>
                </a:cxn>
                <a:cxn ang="0">
                  <a:pos x="45" y="84"/>
                </a:cxn>
                <a:cxn ang="0">
                  <a:pos x="37" y="89"/>
                </a:cxn>
                <a:cxn ang="0">
                  <a:pos x="33" y="96"/>
                </a:cxn>
                <a:cxn ang="0">
                  <a:pos x="32" y="105"/>
                </a:cxn>
                <a:cxn ang="0">
                  <a:pos x="33" y="113"/>
                </a:cxn>
                <a:cxn ang="0">
                  <a:pos x="38" y="119"/>
                </a:cxn>
                <a:cxn ang="0">
                  <a:pos x="46" y="123"/>
                </a:cxn>
                <a:cxn ang="0">
                  <a:pos x="55" y="125"/>
                </a:cxn>
                <a:cxn ang="0">
                  <a:pos x="69" y="122"/>
                </a:cxn>
                <a:cxn ang="0">
                  <a:pos x="80" y="115"/>
                </a:cxn>
                <a:cxn ang="0">
                  <a:pos x="86" y="104"/>
                </a:cxn>
                <a:cxn ang="0">
                  <a:pos x="89" y="90"/>
                </a:cxn>
                <a:cxn ang="0">
                  <a:pos x="89" y="77"/>
                </a:cxn>
                <a:cxn ang="0">
                  <a:pos x="58" y="81"/>
                </a:cxn>
              </a:cxnLst>
              <a:rect l="0" t="0" r="r" b="b"/>
              <a:pathLst>
                <a:path w="120" h="151">
                  <a:moveTo>
                    <a:pt x="88" y="147"/>
                  </a:moveTo>
                  <a:cubicBezTo>
                    <a:pt x="88" y="127"/>
                    <a:pt x="88" y="127"/>
                    <a:pt x="88" y="127"/>
                  </a:cubicBezTo>
                  <a:cubicBezTo>
                    <a:pt x="88" y="127"/>
                    <a:pt x="88" y="127"/>
                    <a:pt x="88" y="127"/>
                  </a:cubicBezTo>
                  <a:cubicBezTo>
                    <a:pt x="83" y="135"/>
                    <a:pt x="77" y="141"/>
                    <a:pt x="70" y="145"/>
                  </a:cubicBezTo>
                  <a:cubicBezTo>
                    <a:pt x="63" y="149"/>
                    <a:pt x="55" y="151"/>
                    <a:pt x="45" y="151"/>
                  </a:cubicBezTo>
                  <a:cubicBezTo>
                    <a:pt x="38" y="151"/>
                    <a:pt x="32" y="150"/>
                    <a:pt x="26" y="148"/>
                  </a:cubicBezTo>
                  <a:cubicBezTo>
                    <a:pt x="20" y="145"/>
                    <a:pt x="15" y="142"/>
                    <a:pt x="11" y="139"/>
                  </a:cubicBezTo>
                  <a:cubicBezTo>
                    <a:pt x="8" y="135"/>
                    <a:pt x="5" y="131"/>
                    <a:pt x="3" y="125"/>
                  </a:cubicBezTo>
                  <a:cubicBezTo>
                    <a:pt x="1" y="120"/>
                    <a:pt x="0" y="114"/>
                    <a:pt x="0" y="108"/>
                  </a:cubicBezTo>
                  <a:cubicBezTo>
                    <a:pt x="0" y="102"/>
                    <a:pt x="1" y="96"/>
                    <a:pt x="2" y="91"/>
                  </a:cubicBezTo>
                  <a:cubicBezTo>
                    <a:pt x="4" y="85"/>
                    <a:pt x="7" y="81"/>
                    <a:pt x="11" y="76"/>
                  </a:cubicBezTo>
                  <a:cubicBezTo>
                    <a:pt x="14" y="72"/>
                    <a:pt x="19" y="69"/>
                    <a:pt x="25" y="66"/>
                  </a:cubicBezTo>
                  <a:cubicBezTo>
                    <a:pt x="31" y="63"/>
                    <a:pt x="38" y="61"/>
                    <a:pt x="47" y="60"/>
                  </a:cubicBezTo>
                  <a:cubicBezTo>
                    <a:pt x="89" y="55"/>
                    <a:pt x="89" y="55"/>
                    <a:pt x="89" y="55"/>
                  </a:cubicBezTo>
                  <a:cubicBezTo>
                    <a:pt x="89" y="44"/>
                    <a:pt x="86" y="37"/>
                    <a:pt x="82" y="32"/>
                  </a:cubicBezTo>
                  <a:cubicBezTo>
                    <a:pt x="77" y="28"/>
                    <a:pt x="70" y="25"/>
                    <a:pt x="61" y="25"/>
                  </a:cubicBezTo>
                  <a:cubicBezTo>
                    <a:pt x="53" y="25"/>
                    <a:pt x="44" y="27"/>
                    <a:pt x="36" y="30"/>
                  </a:cubicBezTo>
                  <a:cubicBezTo>
                    <a:pt x="28" y="33"/>
                    <a:pt x="20" y="36"/>
                    <a:pt x="14" y="41"/>
                  </a:cubicBezTo>
                  <a:cubicBezTo>
                    <a:pt x="14" y="13"/>
                    <a:pt x="14" y="13"/>
                    <a:pt x="14" y="13"/>
                  </a:cubicBezTo>
                  <a:cubicBezTo>
                    <a:pt x="16" y="11"/>
                    <a:pt x="19" y="10"/>
                    <a:pt x="22" y="8"/>
                  </a:cubicBezTo>
                  <a:cubicBezTo>
                    <a:pt x="26" y="7"/>
                    <a:pt x="30" y="6"/>
                    <a:pt x="35" y="4"/>
                  </a:cubicBezTo>
                  <a:cubicBezTo>
                    <a:pt x="40" y="3"/>
                    <a:pt x="45" y="2"/>
                    <a:pt x="50" y="1"/>
                  </a:cubicBezTo>
                  <a:cubicBezTo>
                    <a:pt x="55" y="0"/>
                    <a:pt x="60" y="0"/>
                    <a:pt x="65" y="0"/>
                  </a:cubicBezTo>
                  <a:cubicBezTo>
                    <a:pt x="74" y="0"/>
                    <a:pt x="83" y="1"/>
                    <a:pt x="90" y="4"/>
                  </a:cubicBezTo>
                  <a:cubicBezTo>
                    <a:pt x="97" y="6"/>
                    <a:pt x="102" y="10"/>
                    <a:pt x="107" y="15"/>
                  </a:cubicBezTo>
                  <a:cubicBezTo>
                    <a:pt x="111" y="19"/>
                    <a:pt x="115" y="25"/>
                    <a:pt x="117" y="32"/>
                  </a:cubicBezTo>
                  <a:cubicBezTo>
                    <a:pt x="119" y="39"/>
                    <a:pt x="120" y="47"/>
                    <a:pt x="120" y="56"/>
                  </a:cubicBezTo>
                  <a:cubicBezTo>
                    <a:pt x="120" y="147"/>
                    <a:pt x="120" y="147"/>
                    <a:pt x="120" y="147"/>
                  </a:cubicBezTo>
                  <a:lnTo>
                    <a:pt x="88" y="147"/>
                  </a:lnTo>
                  <a:close/>
                  <a:moveTo>
                    <a:pt x="58" y="81"/>
                  </a:moveTo>
                  <a:cubicBezTo>
                    <a:pt x="52" y="82"/>
                    <a:pt x="48" y="83"/>
                    <a:pt x="45" y="84"/>
                  </a:cubicBezTo>
                  <a:cubicBezTo>
                    <a:pt x="41" y="86"/>
                    <a:pt x="39" y="87"/>
                    <a:pt x="37" y="89"/>
                  </a:cubicBezTo>
                  <a:cubicBezTo>
                    <a:pt x="35" y="91"/>
                    <a:pt x="33" y="93"/>
                    <a:pt x="33" y="96"/>
                  </a:cubicBezTo>
                  <a:cubicBezTo>
                    <a:pt x="32" y="98"/>
                    <a:pt x="32" y="101"/>
                    <a:pt x="32" y="105"/>
                  </a:cubicBezTo>
                  <a:cubicBezTo>
                    <a:pt x="32" y="108"/>
                    <a:pt x="32" y="110"/>
                    <a:pt x="33" y="113"/>
                  </a:cubicBezTo>
                  <a:cubicBezTo>
                    <a:pt x="34" y="115"/>
                    <a:pt x="36" y="117"/>
                    <a:pt x="38" y="119"/>
                  </a:cubicBezTo>
                  <a:cubicBezTo>
                    <a:pt x="40" y="121"/>
                    <a:pt x="43" y="122"/>
                    <a:pt x="46" y="123"/>
                  </a:cubicBezTo>
                  <a:cubicBezTo>
                    <a:pt x="48" y="124"/>
                    <a:pt x="52" y="125"/>
                    <a:pt x="55" y="125"/>
                  </a:cubicBezTo>
                  <a:cubicBezTo>
                    <a:pt x="60" y="125"/>
                    <a:pt x="65" y="124"/>
                    <a:pt x="69" y="122"/>
                  </a:cubicBezTo>
                  <a:cubicBezTo>
                    <a:pt x="73" y="120"/>
                    <a:pt x="77" y="118"/>
                    <a:pt x="80" y="115"/>
                  </a:cubicBezTo>
                  <a:cubicBezTo>
                    <a:pt x="82" y="112"/>
                    <a:pt x="85" y="108"/>
                    <a:pt x="86"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0" name="Freeform 31">
              <a:extLst>
                <a:ext uri="{FF2B5EF4-FFF2-40B4-BE49-F238E27FC236}">
                  <a16:creationId xmlns:a16="http://schemas.microsoft.com/office/drawing/2014/main" id="{8F15A74D-20F3-4914-AB58-968DB3404552}"/>
                </a:ext>
              </a:extLst>
            </p:cNvPr>
            <p:cNvSpPr>
              <a:spLocks noEditPoints="1"/>
            </p:cNvSpPr>
            <p:nvPr/>
          </p:nvSpPr>
          <p:spPr bwMode="black">
            <a:xfrm>
              <a:off x="9721405" y="4959385"/>
              <a:ext cx="109073" cy="169228"/>
            </a:xfrm>
            <a:custGeom>
              <a:avLst/>
              <a:gdLst/>
              <a:ahLst/>
              <a:cxnLst>
                <a:cxn ang="0">
                  <a:pos x="107" y="213"/>
                </a:cxn>
                <a:cxn ang="0">
                  <a:pos x="107" y="191"/>
                </a:cxn>
                <a:cxn ang="0">
                  <a:pos x="107" y="191"/>
                </a:cxn>
                <a:cxn ang="0">
                  <a:pos x="98" y="201"/>
                </a:cxn>
                <a:cxn ang="0">
                  <a:pos x="88" y="210"/>
                </a:cxn>
                <a:cxn ang="0">
                  <a:pos x="75" y="215"/>
                </a:cxn>
                <a:cxn ang="0">
                  <a:pos x="59" y="217"/>
                </a:cxn>
                <a:cxn ang="0">
                  <a:pos x="36" y="212"/>
                </a:cxn>
                <a:cxn ang="0">
                  <a:pos x="17" y="198"/>
                </a:cxn>
                <a:cxn ang="0">
                  <a:pos x="4" y="176"/>
                </a:cxn>
                <a:cxn ang="0">
                  <a:pos x="0" y="145"/>
                </a:cxn>
                <a:cxn ang="0">
                  <a:pos x="5" y="112"/>
                </a:cxn>
                <a:cxn ang="0">
                  <a:pos x="18" y="87"/>
                </a:cxn>
                <a:cxn ang="0">
                  <a:pos x="39" y="71"/>
                </a:cxn>
                <a:cxn ang="0">
                  <a:pos x="66" y="66"/>
                </a:cxn>
                <a:cxn ang="0">
                  <a:pos x="80" y="67"/>
                </a:cxn>
                <a:cxn ang="0">
                  <a:pos x="91" y="72"/>
                </a:cxn>
                <a:cxn ang="0">
                  <a:pos x="100" y="79"/>
                </a:cxn>
                <a:cxn ang="0">
                  <a:pos x="107" y="87"/>
                </a:cxn>
                <a:cxn ang="0">
                  <a:pos x="107" y="87"/>
                </a:cxn>
                <a:cxn ang="0">
                  <a:pos x="107" y="0"/>
                </a:cxn>
                <a:cxn ang="0">
                  <a:pos x="140" y="0"/>
                </a:cxn>
                <a:cxn ang="0">
                  <a:pos x="140" y="213"/>
                </a:cxn>
                <a:cxn ang="0">
                  <a:pos x="107" y="213"/>
                </a:cxn>
                <a:cxn ang="0">
                  <a:pos x="107" y="129"/>
                </a:cxn>
                <a:cxn ang="0">
                  <a:pos x="105" y="115"/>
                </a:cxn>
                <a:cxn ang="0">
                  <a:pos x="97" y="103"/>
                </a:cxn>
                <a:cxn ang="0">
                  <a:pos x="86" y="95"/>
                </a:cxn>
                <a:cxn ang="0">
                  <a:pos x="72" y="92"/>
                </a:cxn>
                <a:cxn ang="0">
                  <a:pos x="55" y="96"/>
                </a:cxn>
                <a:cxn ang="0">
                  <a:pos x="43" y="106"/>
                </a:cxn>
                <a:cxn ang="0">
                  <a:pos x="36" y="123"/>
                </a:cxn>
                <a:cxn ang="0">
                  <a:pos x="34" y="144"/>
                </a:cxn>
                <a:cxn ang="0">
                  <a:pos x="36" y="164"/>
                </a:cxn>
                <a:cxn ang="0">
                  <a:pos x="44" y="179"/>
                </a:cxn>
                <a:cxn ang="0">
                  <a:pos x="56" y="187"/>
                </a:cxn>
                <a:cxn ang="0">
                  <a:pos x="70" y="190"/>
                </a:cxn>
                <a:cxn ang="0">
                  <a:pos x="85" y="187"/>
                </a:cxn>
                <a:cxn ang="0">
                  <a:pos x="96" y="178"/>
                </a:cxn>
                <a:cxn ang="0">
                  <a:pos x="104" y="164"/>
                </a:cxn>
                <a:cxn ang="0">
                  <a:pos x="107" y="145"/>
                </a:cxn>
                <a:cxn ang="0">
                  <a:pos x="107" y="129"/>
                </a:cxn>
              </a:cxnLst>
              <a:rect l="0" t="0" r="r" b="b"/>
              <a:pathLst>
                <a:path w="140" h="217">
                  <a:moveTo>
                    <a:pt x="107" y="213"/>
                  </a:moveTo>
                  <a:cubicBezTo>
                    <a:pt x="107" y="191"/>
                    <a:pt x="107" y="191"/>
                    <a:pt x="107" y="191"/>
                  </a:cubicBezTo>
                  <a:cubicBezTo>
                    <a:pt x="107" y="191"/>
                    <a:pt x="107" y="191"/>
                    <a:pt x="107" y="191"/>
                  </a:cubicBezTo>
                  <a:cubicBezTo>
                    <a:pt x="104" y="195"/>
                    <a:pt x="102" y="198"/>
                    <a:pt x="98" y="201"/>
                  </a:cubicBezTo>
                  <a:cubicBezTo>
                    <a:pt x="95" y="205"/>
                    <a:pt x="92" y="207"/>
                    <a:pt x="88" y="210"/>
                  </a:cubicBezTo>
                  <a:cubicBezTo>
                    <a:pt x="84" y="212"/>
                    <a:pt x="80" y="214"/>
                    <a:pt x="75" y="215"/>
                  </a:cubicBezTo>
                  <a:cubicBezTo>
                    <a:pt x="70" y="216"/>
                    <a:pt x="65" y="217"/>
                    <a:pt x="59" y="217"/>
                  </a:cubicBezTo>
                  <a:cubicBezTo>
                    <a:pt x="51" y="217"/>
                    <a:pt x="43" y="215"/>
                    <a:pt x="36" y="212"/>
                  </a:cubicBezTo>
                  <a:cubicBezTo>
                    <a:pt x="28" y="209"/>
                    <a:pt x="22" y="204"/>
                    <a:pt x="17" y="198"/>
                  </a:cubicBezTo>
                  <a:cubicBezTo>
                    <a:pt x="11" y="192"/>
                    <a:pt x="7" y="185"/>
                    <a:pt x="4" y="176"/>
                  </a:cubicBezTo>
                  <a:cubicBezTo>
                    <a:pt x="1" y="167"/>
                    <a:pt x="0" y="156"/>
                    <a:pt x="0" y="145"/>
                  </a:cubicBezTo>
                  <a:cubicBezTo>
                    <a:pt x="0" y="133"/>
                    <a:pt x="1" y="122"/>
                    <a:pt x="5" y="112"/>
                  </a:cubicBezTo>
                  <a:cubicBezTo>
                    <a:pt x="8" y="102"/>
                    <a:pt x="12" y="94"/>
                    <a:pt x="18" y="87"/>
                  </a:cubicBezTo>
                  <a:cubicBezTo>
                    <a:pt x="24" y="80"/>
                    <a:pt x="31" y="75"/>
                    <a:pt x="39" y="71"/>
                  </a:cubicBezTo>
                  <a:cubicBezTo>
                    <a:pt x="47" y="68"/>
                    <a:pt x="56" y="66"/>
                    <a:pt x="66" y="66"/>
                  </a:cubicBezTo>
                  <a:cubicBezTo>
                    <a:pt x="71" y="66"/>
                    <a:pt x="75" y="66"/>
                    <a:pt x="80" y="67"/>
                  </a:cubicBezTo>
                  <a:cubicBezTo>
                    <a:pt x="84" y="69"/>
                    <a:pt x="88" y="70"/>
                    <a:pt x="91" y="72"/>
                  </a:cubicBezTo>
                  <a:cubicBezTo>
                    <a:pt x="94" y="74"/>
                    <a:pt x="97" y="76"/>
                    <a:pt x="100" y="79"/>
                  </a:cubicBezTo>
                  <a:cubicBezTo>
                    <a:pt x="103" y="81"/>
                    <a:pt x="105" y="84"/>
                    <a:pt x="107" y="87"/>
                  </a:cubicBezTo>
                  <a:cubicBezTo>
                    <a:pt x="107" y="87"/>
                    <a:pt x="107" y="87"/>
                    <a:pt x="107" y="87"/>
                  </a:cubicBezTo>
                  <a:cubicBezTo>
                    <a:pt x="107" y="0"/>
                    <a:pt x="107" y="0"/>
                    <a:pt x="107" y="0"/>
                  </a:cubicBezTo>
                  <a:cubicBezTo>
                    <a:pt x="140" y="0"/>
                    <a:pt x="140" y="0"/>
                    <a:pt x="140" y="0"/>
                  </a:cubicBezTo>
                  <a:cubicBezTo>
                    <a:pt x="140" y="213"/>
                    <a:pt x="140" y="213"/>
                    <a:pt x="140" y="213"/>
                  </a:cubicBezTo>
                  <a:lnTo>
                    <a:pt x="107" y="213"/>
                  </a:lnTo>
                  <a:close/>
                  <a:moveTo>
                    <a:pt x="107" y="129"/>
                  </a:moveTo>
                  <a:cubicBezTo>
                    <a:pt x="107" y="124"/>
                    <a:pt x="106" y="119"/>
                    <a:pt x="105" y="115"/>
                  </a:cubicBezTo>
                  <a:cubicBezTo>
                    <a:pt x="103" y="110"/>
                    <a:pt x="100" y="106"/>
                    <a:pt x="97" y="103"/>
                  </a:cubicBezTo>
                  <a:cubicBezTo>
                    <a:pt x="94" y="100"/>
                    <a:pt x="90" y="97"/>
                    <a:pt x="86" y="95"/>
                  </a:cubicBezTo>
                  <a:cubicBezTo>
                    <a:pt x="82" y="93"/>
                    <a:pt x="77" y="92"/>
                    <a:pt x="72" y="92"/>
                  </a:cubicBezTo>
                  <a:cubicBezTo>
                    <a:pt x="66" y="92"/>
                    <a:pt x="60" y="94"/>
                    <a:pt x="55" y="96"/>
                  </a:cubicBezTo>
                  <a:cubicBezTo>
                    <a:pt x="50" y="98"/>
                    <a:pt x="46" y="102"/>
                    <a:pt x="43" y="106"/>
                  </a:cubicBezTo>
                  <a:cubicBezTo>
                    <a:pt x="40" y="111"/>
                    <a:pt x="37" y="116"/>
                    <a:pt x="36" y="123"/>
                  </a:cubicBezTo>
                  <a:cubicBezTo>
                    <a:pt x="34" y="129"/>
                    <a:pt x="34" y="136"/>
                    <a:pt x="34" y="144"/>
                  </a:cubicBezTo>
                  <a:cubicBezTo>
                    <a:pt x="34" y="152"/>
                    <a:pt x="34" y="158"/>
                    <a:pt x="36" y="164"/>
                  </a:cubicBezTo>
                  <a:cubicBezTo>
                    <a:pt x="38" y="170"/>
                    <a:pt x="41" y="175"/>
                    <a:pt x="44" y="179"/>
                  </a:cubicBezTo>
                  <a:cubicBezTo>
                    <a:pt x="47" y="182"/>
                    <a:pt x="51" y="185"/>
                    <a:pt x="56" y="187"/>
                  </a:cubicBezTo>
                  <a:cubicBezTo>
                    <a:pt x="60" y="189"/>
                    <a:pt x="65" y="190"/>
                    <a:pt x="70" y="190"/>
                  </a:cubicBezTo>
                  <a:cubicBezTo>
                    <a:pt x="75" y="190"/>
                    <a:pt x="80" y="189"/>
                    <a:pt x="85" y="187"/>
                  </a:cubicBezTo>
                  <a:cubicBezTo>
                    <a:pt x="89" y="185"/>
                    <a:pt x="93" y="182"/>
                    <a:pt x="96" y="178"/>
                  </a:cubicBezTo>
                  <a:cubicBezTo>
                    <a:pt x="100" y="174"/>
                    <a:pt x="102" y="170"/>
                    <a:pt x="104" y="164"/>
                  </a:cubicBezTo>
                  <a:cubicBezTo>
                    <a:pt x="106" y="158"/>
                    <a:pt x="107" y="152"/>
                    <a:pt x="107" y="145"/>
                  </a:cubicBezTo>
                  <a:lnTo>
                    <a:pt x="107" y="12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1" name="Freeform 32">
              <a:extLst>
                <a:ext uri="{FF2B5EF4-FFF2-40B4-BE49-F238E27FC236}">
                  <a16:creationId xmlns:a16="http://schemas.microsoft.com/office/drawing/2014/main" id="{C64C368B-E835-4FC6-BD8E-149182862A02}"/>
                </a:ext>
              </a:extLst>
            </p:cNvPr>
            <p:cNvSpPr>
              <a:spLocks noEditPoints="1"/>
            </p:cNvSpPr>
            <p:nvPr/>
          </p:nvSpPr>
          <p:spPr bwMode="black">
            <a:xfrm>
              <a:off x="9851632" y="5010947"/>
              <a:ext cx="115683" cy="117666"/>
            </a:xfrm>
            <a:custGeom>
              <a:avLst/>
              <a:gdLst/>
              <a:ahLst/>
              <a:cxnLst>
                <a:cxn ang="0">
                  <a:pos x="148" y="74"/>
                </a:cxn>
                <a:cxn ang="0">
                  <a:pos x="143" y="106"/>
                </a:cxn>
                <a:cxn ang="0">
                  <a:pos x="127" y="130"/>
                </a:cxn>
                <a:cxn ang="0">
                  <a:pos x="104" y="145"/>
                </a:cxn>
                <a:cxn ang="0">
                  <a:pos x="73" y="151"/>
                </a:cxn>
                <a:cxn ang="0">
                  <a:pos x="43" y="145"/>
                </a:cxn>
                <a:cxn ang="0">
                  <a:pos x="20" y="131"/>
                </a:cxn>
                <a:cxn ang="0">
                  <a:pos x="5" y="107"/>
                </a:cxn>
                <a:cxn ang="0">
                  <a:pos x="0" y="77"/>
                </a:cxn>
                <a:cxn ang="0">
                  <a:pos x="6" y="44"/>
                </a:cxn>
                <a:cxn ang="0">
                  <a:pos x="21" y="19"/>
                </a:cxn>
                <a:cxn ang="0">
                  <a:pos x="46" y="5"/>
                </a:cxn>
                <a:cxn ang="0">
                  <a:pos x="76" y="0"/>
                </a:cxn>
                <a:cxn ang="0">
                  <a:pos x="107" y="5"/>
                </a:cxn>
                <a:cxn ang="0">
                  <a:pos x="130" y="20"/>
                </a:cxn>
                <a:cxn ang="0">
                  <a:pos x="143" y="44"/>
                </a:cxn>
                <a:cxn ang="0">
                  <a:pos x="148" y="74"/>
                </a:cxn>
                <a:cxn ang="0">
                  <a:pos x="114" y="75"/>
                </a:cxn>
                <a:cxn ang="0">
                  <a:pos x="104" y="39"/>
                </a:cxn>
                <a:cxn ang="0">
                  <a:pos x="75" y="26"/>
                </a:cxn>
                <a:cxn ang="0">
                  <a:pos x="58" y="29"/>
                </a:cxn>
                <a:cxn ang="0">
                  <a:pos x="46" y="38"/>
                </a:cxn>
                <a:cxn ang="0">
                  <a:pos x="37" y="54"/>
                </a:cxn>
                <a:cxn ang="0">
                  <a:pos x="34" y="76"/>
                </a:cxn>
                <a:cxn ang="0">
                  <a:pos x="37" y="97"/>
                </a:cxn>
                <a:cxn ang="0">
                  <a:pos x="45" y="112"/>
                </a:cxn>
                <a:cxn ang="0">
                  <a:pos x="58" y="121"/>
                </a:cxn>
                <a:cxn ang="0">
                  <a:pos x="75" y="124"/>
                </a:cxn>
                <a:cxn ang="0">
                  <a:pos x="104" y="112"/>
                </a:cxn>
                <a:cxn ang="0">
                  <a:pos x="114" y="75"/>
                </a:cxn>
              </a:cxnLst>
              <a:rect l="0" t="0" r="r" b="b"/>
              <a:pathLst>
                <a:path w="148" h="151">
                  <a:moveTo>
                    <a:pt x="148" y="74"/>
                  </a:moveTo>
                  <a:cubicBezTo>
                    <a:pt x="148" y="86"/>
                    <a:pt x="146" y="96"/>
                    <a:pt x="143" y="106"/>
                  </a:cubicBezTo>
                  <a:cubicBezTo>
                    <a:pt x="139" y="115"/>
                    <a:pt x="134" y="124"/>
                    <a:pt x="127" y="130"/>
                  </a:cubicBezTo>
                  <a:cubicBezTo>
                    <a:pt x="121" y="137"/>
                    <a:pt x="113" y="142"/>
                    <a:pt x="104" y="145"/>
                  </a:cubicBezTo>
                  <a:cubicBezTo>
                    <a:pt x="95" y="149"/>
                    <a:pt x="84" y="151"/>
                    <a:pt x="73" y="151"/>
                  </a:cubicBezTo>
                  <a:cubicBezTo>
                    <a:pt x="62" y="151"/>
                    <a:pt x="52" y="149"/>
                    <a:pt x="43" y="145"/>
                  </a:cubicBezTo>
                  <a:cubicBezTo>
                    <a:pt x="34" y="142"/>
                    <a:pt x="26" y="137"/>
                    <a:pt x="20" y="131"/>
                  </a:cubicBezTo>
                  <a:cubicBezTo>
                    <a:pt x="13" y="124"/>
                    <a:pt x="9" y="117"/>
                    <a:pt x="5" y="107"/>
                  </a:cubicBezTo>
                  <a:cubicBezTo>
                    <a:pt x="2" y="98"/>
                    <a:pt x="0" y="88"/>
                    <a:pt x="0" y="77"/>
                  </a:cubicBezTo>
                  <a:cubicBezTo>
                    <a:pt x="0" y="64"/>
                    <a:pt x="2" y="53"/>
                    <a:pt x="6" y="44"/>
                  </a:cubicBezTo>
                  <a:cubicBezTo>
                    <a:pt x="10" y="34"/>
                    <a:pt x="15" y="26"/>
                    <a:pt x="21" y="19"/>
                  </a:cubicBezTo>
                  <a:cubicBezTo>
                    <a:pt x="28" y="13"/>
                    <a:pt x="36" y="8"/>
                    <a:pt x="46" y="5"/>
                  </a:cubicBezTo>
                  <a:cubicBezTo>
                    <a:pt x="55" y="1"/>
                    <a:pt x="65" y="0"/>
                    <a:pt x="76" y="0"/>
                  </a:cubicBezTo>
                  <a:cubicBezTo>
                    <a:pt x="88" y="0"/>
                    <a:pt x="98" y="2"/>
                    <a:pt x="107" y="5"/>
                  </a:cubicBezTo>
                  <a:cubicBezTo>
                    <a:pt x="116" y="9"/>
                    <a:pt x="124" y="14"/>
                    <a:pt x="130" y="20"/>
                  </a:cubicBezTo>
                  <a:cubicBezTo>
                    <a:pt x="136" y="27"/>
                    <a:pt x="140" y="35"/>
                    <a:pt x="143" y="44"/>
                  </a:cubicBezTo>
                  <a:cubicBezTo>
                    <a:pt x="147" y="53"/>
                    <a:pt x="148" y="63"/>
                    <a:pt x="148" y="74"/>
                  </a:cubicBezTo>
                  <a:close/>
                  <a:moveTo>
                    <a:pt x="114" y="75"/>
                  </a:moveTo>
                  <a:cubicBezTo>
                    <a:pt x="114" y="59"/>
                    <a:pt x="111" y="47"/>
                    <a:pt x="104" y="39"/>
                  </a:cubicBezTo>
                  <a:cubicBezTo>
                    <a:pt x="97" y="31"/>
                    <a:pt x="87" y="26"/>
                    <a:pt x="75" y="26"/>
                  </a:cubicBezTo>
                  <a:cubicBezTo>
                    <a:pt x="69" y="26"/>
                    <a:pt x="63" y="27"/>
                    <a:pt x="58" y="29"/>
                  </a:cubicBezTo>
                  <a:cubicBezTo>
                    <a:pt x="54" y="31"/>
                    <a:pt x="49" y="34"/>
                    <a:pt x="46" y="38"/>
                  </a:cubicBezTo>
                  <a:cubicBezTo>
                    <a:pt x="42" y="42"/>
                    <a:pt x="39" y="48"/>
                    <a:pt x="37" y="54"/>
                  </a:cubicBezTo>
                  <a:cubicBezTo>
                    <a:pt x="35" y="60"/>
                    <a:pt x="34" y="67"/>
                    <a:pt x="34" y="76"/>
                  </a:cubicBezTo>
                  <a:cubicBezTo>
                    <a:pt x="34" y="84"/>
                    <a:pt x="35" y="91"/>
                    <a:pt x="37" y="97"/>
                  </a:cubicBezTo>
                  <a:cubicBezTo>
                    <a:pt x="39" y="103"/>
                    <a:pt x="42" y="108"/>
                    <a:pt x="45" y="112"/>
                  </a:cubicBezTo>
                  <a:cubicBezTo>
                    <a:pt x="49" y="116"/>
                    <a:pt x="53" y="119"/>
                    <a:pt x="58" y="121"/>
                  </a:cubicBezTo>
                  <a:cubicBezTo>
                    <a:pt x="63" y="123"/>
                    <a:pt x="69" y="124"/>
                    <a:pt x="75" y="124"/>
                  </a:cubicBezTo>
                  <a:cubicBezTo>
                    <a:pt x="88" y="124"/>
                    <a:pt x="98" y="120"/>
                    <a:pt x="104" y="112"/>
                  </a:cubicBezTo>
                  <a:cubicBezTo>
                    <a:pt x="111" y="103"/>
                    <a:pt x="114" y="91"/>
                    <a:pt x="114" y="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92" name="Group 91">
            <a:extLst>
              <a:ext uri="{FF2B5EF4-FFF2-40B4-BE49-F238E27FC236}">
                <a16:creationId xmlns:a16="http://schemas.microsoft.com/office/drawing/2014/main" id="{406B1518-180C-4D19-90E9-94B40DCCA7C7}"/>
              </a:ext>
            </a:extLst>
          </p:cNvPr>
          <p:cNvGrpSpPr/>
          <p:nvPr/>
        </p:nvGrpSpPr>
        <p:grpSpPr bwMode="black">
          <a:xfrm>
            <a:off x="4911730" y="5096679"/>
            <a:ext cx="862796" cy="174434"/>
            <a:chOff x="5513886" y="4978012"/>
            <a:chExt cx="866327" cy="181218"/>
          </a:xfrm>
          <a:solidFill>
            <a:srgbClr val="FFFFFF"/>
          </a:solidFill>
          <a:effectLst/>
        </p:grpSpPr>
        <p:sp>
          <p:nvSpPr>
            <p:cNvPr id="93" name="Freeform 29">
              <a:extLst>
                <a:ext uri="{FF2B5EF4-FFF2-40B4-BE49-F238E27FC236}">
                  <a16:creationId xmlns:a16="http://schemas.microsoft.com/office/drawing/2014/main" id="{1763B359-C256-45CF-8FC4-1319508CA4FB}"/>
                </a:ext>
              </a:extLst>
            </p:cNvPr>
            <p:cNvSpPr>
              <a:spLocks/>
            </p:cNvSpPr>
            <p:nvPr/>
          </p:nvSpPr>
          <p:spPr bwMode="black">
            <a:xfrm>
              <a:off x="5513886" y="5034213"/>
              <a:ext cx="92520" cy="125017"/>
            </a:xfrm>
            <a:custGeom>
              <a:avLst/>
              <a:gdLst/>
              <a:ahLst/>
              <a:cxnLst>
                <a:cxn ang="0">
                  <a:pos x="95" y="148"/>
                </a:cxn>
                <a:cxn ang="0">
                  <a:pos x="71" y="151"/>
                </a:cxn>
                <a:cxn ang="0">
                  <a:pos x="42" y="145"/>
                </a:cxn>
                <a:cxn ang="0">
                  <a:pos x="19" y="130"/>
                </a:cxn>
                <a:cxn ang="0">
                  <a:pos x="5" y="108"/>
                </a:cxn>
                <a:cxn ang="0">
                  <a:pos x="0" y="79"/>
                </a:cxn>
                <a:cxn ang="0">
                  <a:pos x="5" y="46"/>
                </a:cxn>
                <a:cxn ang="0">
                  <a:pos x="21" y="22"/>
                </a:cxn>
                <a:cxn ang="0">
                  <a:pos x="45" y="6"/>
                </a:cxn>
                <a:cxn ang="0">
                  <a:pos x="78" y="0"/>
                </a:cxn>
                <a:cxn ang="0">
                  <a:pos x="89" y="1"/>
                </a:cxn>
                <a:cxn ang="0">
                  <a:pos x="98" y="2"/>
                </a:cxn>
                <a:cxn ang="0">
                  <a:pos x="106" y="5"/>
                </a:cxn>
                <a:cxn ang="0">
                  <a:pos x="112" y="7"/>
                </a:cxn>
                <a:cxn ang="0">
                  <a:pos x="112" y="38"/>
                </a:cxn>
                <a:cxn ang="0">
                  <a:pos x="97" y="30"/>
                </a:cxn>
                <a:cxn ang="0">
                  <a:pos x="79" y="26"/>
                </a:cxn>
                <a:cxn ang="0">
                  <a:pos x="61" y="30"/>
                </a:cxn>
                <a:cxn ang="0">
                  <a:pos x="47" y="39"/>
                </a:cxn>
                <a:cxn ang="0">
                  <a:pos x="37" y="55"/>
                </a:cxn>
                <a:cxn ang="0">
                  <a:pos x="34" y="76"/>
                </a:cxn>
                <a:cxn ang="0">
                  <a:pos x="37" y="96"/>
                </a:cxn>
                <a:cxn ang="0">
                  <a:pos x="46" y="111"/>
                </a:cxn>
                <a:cxn ang="0">
                  <a:pos x="60" y="121"/>
                </a:cxn>
                <a:cxn ang="0">
                  <a:pos x="78" y="124"/>
                </a:cxn>
                <a:cxn ang="0">
                  <a:pos x="87" y="123"/>
                </a:cxn>
                <a:cxn ang="0">
                  <a:pos x="96" y="121"/>
                </a:cxn>
                <a:cxn ang="0">
                  <a:pos x="105" y="117"/>
                </a:cxn>
                <a:cxn ang="0">
                  <a:pos x="112" y="112"/>
                </a:cxn>
                <a:cxn ang="0">
                  <a:pos x="112" y="141"/>
                </a:cxn>
                <a:cxn ang="0">
                  <a:pos x="95" y="148"/>
                </a:cxn>
              </a:cxnLst>
              <a:rect l="0" t="0" r="r" b="b"/>
              <a:pathLst>
                <a:path w="112" h="151">
                  <a:moveTo>
                    <a:pt x="95" y="148"/>
                  </a:moveTo>
                  <a:cubicBezTo>
                    <a:pt x="88" y="150"/>
                    <a:pt x="80" y="151"/>
                    <a:pt x="71" y="151"/>
                  </a:cubicBezTo>
                  <a:cubicBezTo>
                    <a:pt x="60" y="151"/>
                    <a:pt x="51" y="149"/>
                    <a:pt x="42" y="145"/>
                  </a:cubicBezTo>
                  <a:cubicBezTo>
                    <a:pt x="33" y="142"/>
                    <a:pt x="25" y="137"/>
                    <a:pt x="19" y="130"/>
                  </a:cubicBezTo>
                  <a:cubicBezTo>
                    <a:pt x="13" y="124"/>
                    <a:pt x="8" y="116"/>
                    <a:pt x="5" y="108"/>
                  </a:cubicBezTo>
                  <a:cubicBezTo>
                    <a:pt x="2" y="99"/>
                    <a:pt x="0" y="89"/>
                    <a:pt x="0" y="79"/>
                  </a:cubicBezTo>
                  <a:cubicBezTo>
                    <a:pt x="0" y="67"/>
                    <a:pt x="2" y="56"/>
                    <a:pt x="5" y="46"/>
                  </a:cubicBezTo>
                  <a:cubicBezTo>
                    <a:pt x="9" y="37"/>
                    <a:pt x="14" y="28"/>
                    <a:pt x="21" y="22"/>
                  </a:cubicBezTo>
                  <a:cubicBezTo>
                    <a:pt x="28" y="15"/>
                    <a:pt x="36" y="9"/>
                    <a:pt x="45" y="6"/>
                  </a:cubicBezTo>
                  <a:cubicBezTo>
                    <a:pt x="55" y="2"/>
                    <a:pt x="66" y="0"/>
                    <a:pt x="78" y="0"/>
                  </a:cubicBezTo>
                  <a:cubicBezTo>
                    <a:pt x="81" y="0"/>
                    <a:pt x="85" y="0"/>
                    <a:pt x="89" y="1"/>
                  </a:cubicBezTo>
                  <a:cubicBezTo>
                    <a:pt x="92" y="1"/>
                    <a:pt x="95" y="2"/>
                    <a:pt x="98" y="2"/>
                  </a:cubicBezTo>
                  <a:cubicBezTo>
                    <a:pt x="101" y="3"/>
                    <a:pt x="104" y="4"/>
                    <a:pt x="106" y="5"/>
                  </a:cubicBezTo>
                  <a:cubicBezTo>
                    <a:pt x="109" y="5"/>
                    <a:pt x="111" y="6"/>
                    <a:pt x="112" y="7"/>
                  </a:cubicBezTo>
                  <a:cubicBezTo>
                    <a:pt x="112" y="38"/>
                    <a:pt x="112" y="38"/>
                    <a:pt x="112" y="38"/>
                  </a:cubicBezTo>
                  <a:cubicBezTo>
                    <a:pt x="107" y="34"/>
                    <a:pt x="102" y="32"/>
                    <a:pt x="97" y="30"/>
                  </a:cubicBezTo>
                  <a:cubicBezTo>
                    <a:pt x="91" y="27"/>
                    <a:pt x="85" y="26"/>
                    <a:pt x="79" y="26"/>
                  </a:cubicBezTo>
                  <a:cubicBezTo>
                    <a:pt x="73" y="26"/>
                    <a:pt x="67" y="27"/>
                    <a:pt x="61" y="30"/>
                  </a:cubicBezTo>
                  <a:cubicBezTo>
                    <a:pt x="56" y="32"/>
                    <a:pt x="51" y="35"/>
                    <a:pt x="47" y="39"/>
                  </a:cubicBezTo>
                  <a:cubicBezTo>
                    <a:pt x="43" y="44"/>
                    <a:pt x="39" y="49"/>
                    <a:pt x="37" y="55"/>
                  </a:cubicBezTo>
                  <a:cubicBezTo>
                    <a:pt x="35" y="61"/>
                    <a:pt x="34" y="68"/>
                    <a:pt x="34" y="76"/>
                  </a:cubicBezTo>
                  <a:cubicBezTo>
                    <a:pt x="34" y="84"/>
                    <a:pt x="35" y="90"/>
                    <a:pt x="37" y="96"/>
                  </a:cubicBezTo>
                  <a:cubicBezTo>
                    <a:pt x="39" y="102"/>
                    <a:pt x="42" y="107"/>
                    <a:pt x="46" y="111"/>
                  </a:cubicBezTo>
                  <a:cubicBezTo>
                    <a:pt x="49" y="115"/>
                    <a:pt x="54" y="119"/>
                    <a:pt x="60" y="121"/>
                  </a:cubicBezTo>
                  <a:cubicBezTo>
                    <a:pt x="65" y="123"/>
                    <a:pt x="71" y="124"/>
                    <a:pt x="78" y="124"/>
                  </a:cubicBezTo>
                  <a:cubicBezTo>
                    <a:pt x="81" y="124"/>
                    <a:pt x="84" y="124"/>
                    <a:pt x="87" y="123"/>
                  </a:cubicBezTo>
                  <a:cubicBezTo>
                    <a:pt x="90" y="123"/>
                    <a:pt x="93" y="122"/>
                    <a:pt x="96" y="121"/>
                  </a:cubicBezTo>
                  <a:cubicBezTo>
                    <a:pt x="99" y="119"/>
                    <a:pt x="102" y="118"/>
                    <a:pt x="105" y="117"/>
                  </a:cubicBezTo>
                  <a:cubicBezTo>
                    <a:pt x="107" y="115"/>
                    <a:pt x="110" y="114"/>
                    <a:pt x="112" y="112"/>
                  </a:cubicBezTo>
                  <a:cubicBezTo>
                    <a:pt x="112" y="141"/>
                    <a:pt x="112" y="141"/>
                    <a:pt x="112" y="141"/>
                  </a:cubicBezTo>
                  <a:cubicBezTo>
                    <a:pt x="107" y="144"/>
                    <a:pt x="101" y="146"/>
                    <a:pt x="95" y="14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4" name="Freeform 30">
              <a:extLst>
                <a:ext uri="{FF2B5EF4-FFF2-40B4-BE49-F238E27FC236}">
                  <a16:creationId xmlns:a16="http://schemas.microsoft.com/office/drawing/2014/main" id="{59D08986-0971-440C-9507-4AE23485780A}"/>
                </a:ext>
              </a:extLst>
            </p:cNvPr>
            <p:cNvSpPr>
              <a:spLocks/>
            </p:cNvSpPr>
            <p:nvPr/>
          </p:nvSpPr>
          <p:spPr bwMode="black">
            <a:xfrm>
              <a:off x="5629728" y="5036889"/>
              <a:ext cx="105901" cy="119283"/>
            </a:xfrm>
            <a:custGeom>
              <a:avLst/>
              <a:gdLst/>
              <a:ahLst/>
              <a:cxnLst>
                <a:cxn ang="0">
                  <a:pos x="208" y="312"/>
                </a:cxn>
                <a:cxn ang="0">
                  <a:pos x="208" y="56"/>
                </a:cxn>
                <a:cxn ang="0">
                  <a:pos x="69" y="56"/>
                </a:cxn>
                <a:cxn ang="0">
                  <a:pos x="69" y="312"/>
                </a:cxn>
                <a:cxn ang="0">
                  <a:pos x="0" y="312"/>
                </a:cxn>
                <a:cxn ang="0">
                  <a:pos x="0" y="0"/>
                </a:cxn>
                <a:cxn ang="0">
                  <a:pos x="277" y="0"/>
                </a:cxn>
                <a:cxn ang="0">
                  <a:pos x="277" y="312"/>
                </a:cxn>
                <a:cxn ang="0">
                  <a:pos x="208" y="312"/>
                </a:cxn>
              </a:cxnLst>
              <a:rect l="0" t="0" r="r" b="b"/>
              <a:pathLst>
                <a:path w="277" h="312">
                  <a:moveTo>
                    <a:pt x="208" y="312"/>
                  </a:moveTo>
                  <a:lnTo>
                    <a:pt x="208" y="56"/>
                  </a:lnTo>
                  <a:lnTo>
                    <a:pt x="69" y="56"/>
                  </a:lnTo>
                  <a:lnTo>
                    <a:pt x="69" y="312"/>
                  </a:lnTo>
                  <a:lnTo>
                    <a:pt x="0" y="312"/>
                  </a:lnTo>
                  <a:lnTo>
                    <a:pt x="0" y="0"/>
                  </a:lnTo>
                  <a:lnTo>
                    <a:pt x="277" y="0"/>
                  </a:lnTo>
                  <a:lnTo>
                    <a:pt x="277" y="312"/>
                  </a:lnTo>
                  <a:lnTo>
                    <a:pt x="208" y="312"/>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5" name="Freeform 31">
              <a:extLst>
                <a:ext uri="{FF2B5EF4-FFF2-40B4-BE49-F238E27FC236}">
                  <a16:creationId xmlns:a16="http://schemas.microsoft.com/office/drawing/2014/main" id="{8309C402-19F7-4364-85C3-DF59A6152283}"/>
                </a:ext>
              </a:extLst>
            </p:cNvPr>
            <p:cNvSpPr>
              <a:spLocks noEditPoints="1"/>
            </p:cNvSpPr>
            <p:nvPr/>
          </p:nvSpPr>
          <p:spPr bwMode="black">
            <a:xfrm>
              <a:off x="5757421" y="5034213"/>
              <a:ext cx="100167" cy="125017"/>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8"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8" y="119"/>
                </a:cxn>
                <a:cxn ang="0">
                  <a:pos x="46" y="123"/>
                </a:cxn>
                <a:cxn ang="0">
                  <a:pos x="56" y="125"/>
                </a:cxn>
                <a:cxn ang="0">
                  <a:pos x="70"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1" y="145"/>
                    <a:pt x="16" y="142"/>
                    <a:pt x="12" y="139"/>
                  </a:cubicBezTo>
                  <a:cubicBezTo>
                    <a:pt x="8" y="135"/>
                    <a:pt x="5" y="131"/>
                    <a:pt x="3" y="125"/>
                  </a:cubicBezTo>
                  <a:cubicBezTo>
                    <a:pt x="1" y="120"/>
                    <a:pt x="0" y="114"/>
                    <a:pt x="0" y="108"/>
                  </a:cubicBezTo>
                  <a:cubicBezTo>
                    <a:pt x="0" y="102"/>
                    <a:pt x="1" y="96"/>
                    <a:pt x="3" y="91"/>
                  </a:cubicBezTo>
                  <a:cubicBezTo>
                    <a:pt x="5"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8"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6"/>
                    <a:pt x="39" y="87"/>
                    <a:pt x="37" y="89"/>
                  </a:cubicBezTo>
                  <a:cubicBezTo>
                    <a:pt x="35" y="91"/>
                    <a:pt x="34" y="93"/>
                    <a:pt x="33" y="96"/>
                  </a:cubicBezTo>
                  <a:cubicBezTo>
                    <a:pt x="32" y="98"/>
                    <a:pt x="32" y="101"/>
                    <a:pt x="32" y="105"/>
                  </a:cubicBezTo>
                  <a:cubicBezTo>
                    <a:pt x="32" y="108"/>
                    <a:pt x="33" y="110"/>
                    <a:pt x="34" y="113"/>
                  </a:cubicBezTo>
                  <a:cubicBezTo>
                    <a:pt x="35" y="115"/>
                    <a:pt x="36" y="117"/>
                    <a:pt x="38" y="119"/>
                  </a:cubicBezTo>
                  <a:cubicBezTo>
                    <a:pt x="41" y="121"/>
                    <a:pt x="43" y="122"/>
                    <a:pt x="46" y="123"/>
                  </a:cubicBezTo>
                  <a:cubicBezTo>
                    <a:pt x="49" y="124"/>
                    <a:pt x="52" y="125"/>
                    <a:pt x="56" y="125"/>
                  </a:cubicBezTo>
                  <a:cubicBezTo>
                    <a:pt x="61" y="125"/>
                    <a:pt x="65" y="124"/>
                    <a:pt x="70"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6" name="Freeform 32">
              <a:extLst>
                <a:ext uri="{FF2B5EF4-FFF2-40B4-BE49-F238E27FC236}">
                  <a16:creationId xmlns:a16="http://schemas.microsoft.com/office/drawing/2014/main" id="{FC8E5529-5D97-4B13-8083-5CE022FD8A61}"/>
                </a:ext>
              </a:extLst>
            </p:cNvPr>
            <p:cNvSpPr>
              <a:spLocks/>
            </p:cNvSpPr>
            <p:nvPr/>
          </p:nvSpPr>
          <p:spPr bwMode="black">
            <a:xfrm>
              <a:off x="5874027" y="5034213"/>
              <a:ext cx="92903" cy="125017"/>
            </a:xfrm>
            <a:custGeom>
              <a:avLst/>
              <a:gdLst/>
              <a:ahLst/>
              <a:cxnLst>
                <a:cxn ang="0">
                  <a:pos x="95" y="148"/>
                </a:cxn>
                <a:cxn ang="0">
                  <a:pos x="72" y="151"/>
                </a:cxn>
                <a:cxn ang="0">
                  <a:pos x="42" y="145"/>
                </a:cxn>
                <a:cxn ang="0">
                  <a:pos x="20" y="130"/>
                </a:cxn>
                <a:cxn ang="0">
                  <a:pos x="5" y="108"/>
                </a:cxn>
                <a:cxn ang="0">
                  <a:pos x="0" y="79"/>
                </a:cxn>
                <a:cxn ang="0">
                  <a:pos x="6" y="46"/>
                </a:cxn>
                <a:cxn ang="0">
                  <a:pos x="21" y="22"/>
                </a:cxn>
                <a:cxn ang="0">
                  <a:pos x="46" y="6"/>
                </a:cxn>
                <a:cxn ang="0">
                  <a:pos x="78" y="0"/>
                </a:cxn>
                <a:cxn ang="0">
                  <a:pos x="89" y="1"/>
                </a:cxn>
                <a:cxn ang="0">
                  <a:pos x="99" y="2"/>
                </a:cxn>
                <a:cxn ang="0">
                  <a:pos x="107" y="5"/>
                </a:cxn>
                <a:cxn ang="0">
                  <a:pos x="112" y="7"/>
                </a:cxn>
                <a:cxn ang="0">
                  <a:pos x="112" y="38"/>
                </a:cxn>
                <a:cxn ang="0">
                  <a:pos x="97" y="30"/>
                </a:cxn>
                <a:cxn ang="0">
                  <a:pos x="79" y="26"/>
                </a:cxn>
                <a:cxn ang="0">
                  <a:pos x="61" y="30"/>
                </a:cxn>
                <a:cxn ang="0">
                  <a:pos x="47" y="39"/>
                </a:cxn>
                <a:cxn ang="0">
                  <a:pos x="37" y="55"/>
                </a:cxn>
                <a:cxn ang="0">
                  <a:pos x="34" y="76"/>
                </a:cxn>
                <a:cxn ang="0">
                  <a:pos x="37" y="96"/>
                </a:cxn>
                <a:cxn ang="0">
                  <a:pos x="46" y="111"/>
                </a:cxn>
                <a:cxn ang="0">
                  <a:pos x="60" y="121"/>
                </a:cxn>
                <a:cxn ang="0">
                  <a:pos x="79" y="124"/>
                </a:cxn>
                <a:cxn ang="0">
                  <a:pos x="87" y="123"/>
                </a:cxn>
                <a:cxn ang="0">
                  <a:pos x="96" y="121"/>
                </a:cxn>
                <a:cxn ang="0">
                  <a:pos x="105" y="117"/>
                </a:cxn>
                <a:cxn ang="0">
                  <a:pos x="112" y="112"/>
                </a:cxn>
                <a:cxn ang="0">
                  <a:pos x="112" y="141"/>
                </a:cxn>
                <a:cxn ang="0">
                  <a:pos x="95" y="148"/>
                </a:cxn>
              </a:cxnLst>
              <a:rect l="0" t="0" r="r" b="b"/>
              <a:pathLst>
                <a:path w="112" h="151">
                  <a:moveTo>
                    <a:pt x="95" y="148"/>
                  </a:moveTo>
                  <a:cubicBezTo>
                    <a:pt x="88" y="150"/>
                    <a:pt x="81" y="151"/>
                    <a:pt x="72" y="151"/>
                  </a:cubicBezTo>
                  <a:cubicBezTo>
                    <a:pt x="61" y="151"/>
                    <a:pt x="51" y="149"/>
                    <a:pt x="42" y="145"/>
                  </a:cubicBezTo>
                  <a:cubicBezTo>
                    <a:pt x="33" y="142"/>
                    <a:pt x="26" y="137"/>
                    <a:pt x="20" y="130"/>
                  </a:cubicBezTo>
                  <a:cubicBezTo>
                    <a:pt x="13" y="124"/>
                    <a:pt x="9" y="116"/>
                    <a:pt x="5" y="108"/>
                  </a:cubicBezTo>
                  <a:cubicBezTo>
                    <a:pt x="2" y="99"/>
                    <a:pt x="0" y="89"/>
                    <a:pt x="0" y="79"/>
                  </a:cubicBezTo>
                  <a:cubicBezTo>
                    <a:pt x="0" y="67"/>
                    <a:pt x="2" y="56"/>
                    <a:pt x="6" y="46"/>
                  </a:cubicBezTo>
                  <a:cubicBezTo>
                    <a:pt x="9" y="37"/>
                    <a:pt x="14" y="28"/>
                    <a:pt x="21" y="22"/>
                  </a:cubicBezTo>
                  <a:cubicBezTo>
                    <a:pt x="28" y="15"/>
                    <a:pt x="36" y="9"/>
                    <a:pt x="46" y="6"/>
                  </a:cubicBezTo>
                  <a:cubicBezTo>
                    <a:pt x="55" y="2"/>
                    <a:pt x="66" y="0"/>
                    <a:pt x="78" y="0"/>
                  </a:cubicBezTo>
                  <a:cubicBezTo>
                    <a:pt x="82" y="0"/>
                    <a:pt x="85" y="0"/>
                    <a:pt x="89" y="1"/>
                  </a:cubicBezTo>
                  <a:cubicBezTo>
                    <a:pt x="92" y="1"/>
                    <a:pt x="96" y="2"/>
                    <a:pt x="99" y="2"/>
                  </a:cubicBezTo>
                  <a:cubicBezTo>
                    <a:pt x="102" y="3"/>
                    <a:pt x="104" y="4"/>
                    <a:pt x="107" y="5"/>
                  </a:cubicBezTo>
                  <a:cubicBezTo>
                    <a:pt x="109" y="5"/>
                    <a:pt x="111" y="6"/>
                    <a:pt x="112" y="7"/>
                  </a:cubicBezTo>
                  <a:cubicBezTo>
                    <a:pt x="112" y="38"/>
                    <a:pt x="112" y="38"/>
                    <a:pt x="112" y="38"/>
                  </a:cubicBezTo>
                  <a:cubicBezTo>
                    <a:pt x="108" y="34"/>
                    <a:pt x="103" y="32"/>
                    <a:pt x="97" y="30"/>
                  </a:cubicBezTo>
                  <a:cubicBezTo>
                    <a:pt x="92" y="27"/>
                    <a:pt x="86" y="26"/>
                    <a:pt x="79" y="26"/>
                  </a:cubicBezTo>
                  <a:cubicBezTo>
                    <a:pt x="73" y="26"/>
                    <a:pt x="67" y="27"/>
                    <a:pt x="61" y="30"/>
                  </a:cubicBezTo>
                  <a:cubicBezTo>
                    <a:pt x="56" y="32"/>
                    <a:pt x="51" y="35"/>
                    <a:pt x="47" y="39"/>
                  </a:cubicBezTo>
                  <a:cubicBezTo>
                    <a:pt x="43" y="44"/>
                    <a:pt x="40" y="49"/>
                    <a:pt x="37" y="55"/>
                  </a:cubicBezTo>
                  <a:cubicBezTo>
                    <a:pt x="35" y="61"/>
                    <a:pt x="34" y="68"/>
                    <a:pt x="34" y="76"/>
                  </a:cubicBezTo>
                  <a:cubicBezTo>
                    <a:pt x="34" y="84"/>
                    <a:pt x="35" y="90"/>
                    <a:pt x="37" y="96"/>
                  </a:cubicBezTo>
                  <a:cubicBezTo>
                    <a:pt x="39" y="102"/>
                    <a:pt x="42" y="107"/>
                    <a:pt x="46" y="111"/>
                  </a:cubicBezTo>
                  <a:cubicBezTo>
                    <a:pt x="50" y="115"/>
                    <a:pt x="54" y="119"/>
                    <a:pt x="60" y="121"/>
                  </a:cubicBezTo>
                  <a:cubicBezTo>
                    <a:pt x="65" y="123"/>
                    <a:pt x="72" y="124"/>
                    <a:pt x="79" y="124"/>
                  </a:cubicBezTo>
                  <a:cubicBezTo>
                    <a:pt x="82" y="124"/>
                    <a:pt x="84" y="124"/>
                    <a:pt x="87" y="123"/>
                  </a:cubicBezTo>
                  <a:cubicBezTo>
                    <a:pt x="90" y="123"/>
                    <a:pt x="93" y="122"/>
                    <a:pt x="96" y="121"/>
                  </a:cubicBezTo>
                  <a:cubicBezTo>
                    <a:pt x="99" y="119"/>
                    <a:pt x="102" y="118"/>
                    <a:pt x="105" y="117"/>
                  </a:cubicBezTo>
                  <a:cubicBezTo>
                    <a:pt x="108" y="115"/>
                    <a:pt x="110" y="114"/>
                    <a:pt x="112" y="112"/>
                  </a:cubicBezTo>
                  <a:cubicBezTo>
                    <a:pt x="112" y="141"/>
                    <a:pt x="112" y="141"/>
                    <a:pt x="112" y="141"/>
                  </a:cubicBezTo>
                  <a:cubicBezTo>
                    <a:pt x="107" y="144"/>
                    <a:pt x="102" y="146"/>
                    <a:pt x="95" y="14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7" name="Freeform 551">
              <a:extLst>
                <a:ext uri="{FF2B5EF4-FFF2-40B4-BE49-F238E27FC236}">
                  <a16:creationId xmlns:a16="http://schemas.microsoft.com/office/drawing/2014/main" id="{1E1E10D3-05A0-4209-8EB8-039CD6356DA0}"/>
                </a:ext>
              </a:extLst>
            </p:cNvPr>
            <p:cNvSpPr>
              <a:spLocks/>
            </p:cNvSpPr>
            <p:nvPr/>
          </p:nvSpPr>
          <p:spPr bwMode="black">
            <a:xfrm>
              <a:off x="5989869" y="5036889"/>
              <a:ext cx="110107" cy="119283"/>
            </a:xfrm>
            <a:custGeom>
              <a:avLst/>
              <a:gdLst/>
              <a:ahLst/>
              <a:cxnLst>
                <a:cxn ang="0">
                  <a:pos x="102" y="144"/>
                </a:cxn>
                <a:cxn ang="0">
                  <a:pos x="102" y="42"/>
                </a:cxn>
                <a:cxn ang="0">
                  <a:pos x="99" y="47"/>
                </a:cxn>
                <a:cxn ang="0">
                  <a:pos x="95" y="53"/>
                </a:cxn>
                <a:cxn ang="0">
                  <a:pos x="28" y="144"/>
                </a:cxn>
                <a:cxn ang="0">
                  <a:pos x="0" y="144"/>
                </a:cxn>
                <a:cxn ang="0">
                  <a:pos x="0" y="0"/>
                </a:cxn>
                <a:cxn ang="0">
                  <a:pos x="31" y="0"/>
                </a:cxn>
                <a:cxn ang="0">
                  <a:pos x="31" y="100"/>
                </a:cxn>
                <a:cxn ang="0">
                  <a:pos x="34" y="95"/>
                </a:cxn>
                <a:cxn ang="0">
                  <a:pos x="37" y="90"/>
                </a:cxn>
                <a:cxn ang="0">
                  <a:pos x="103" y="0"/>
                </a:cxn>
                <a:cxn ang="0">
                  <a:pos x="133" y="0"/>
                </a:cxn>
                <a:cxn ang="0">
                  <a:pos x="133" y="144"/>
                </a:cxn>
                <a:cxn ang="0">
                  <a:pos x="102" y="144"/>
                </a:cxn>
              </a:cxnLst>
              <a:rect l="0" t="0" r="r" b="b"/>
              <a:pathLst>
                <a:path w="133" h="144">
                  <a:moveTo>
                    <a:pt x="102" y="144"/>
                  </a:moveTo>
                  <a:cubicBezTo>
                    <a:pt x="102" y="42"/>
                    <a:pt x="102" y="42"/>
                    <a:pt x="102" y="42"/>
                  </a:cubicBezTo>
                  <a:cubicBezTo>
                    <a:pt x="101" y="43"/>
                    <a:pt x="100" y="45"/>
                    <a:pt x="99" y="47"/>
                  </a:cubicBezTo>
                  <a:cubicBezTo>
                    <a:pt x="97" y="50"/>
                    <a:pt x="96" y="51"/>
                    <a:pt x="95" y="53"/>
                  </a:cubicBezTo>
                  <a:cubicBezTo>
                    <a:pt x="28" y="144"/>
                    <a:pt x="28" y="144"/>
                    <a:pt x="28" y="144"/>
                  </a:cubicBezTo>
                  <a:cubicBezTo>
                    <a:pt x="0" y="144"/>
                    <a:pt x="0" y="144"/>
                    <a:pt x="0" y="144"/>
                  </a:cubicBezTo>
                  <a:cubicBezTo>
                    <a:pt x="0" y="0"/>
                    <a:pt x="0" y="0"/>
                    <a:pt x="0" y="0"/>
                  </a:cubicBezTo>
                  <a:cubicBezTo>
                    <a:pt x="31" y="0"/>
                    <a:pt x="31" y="0"/>
                    <a:pt x="31" y="0"/>
                  </a:cubicBezTo>
                  <a:cubicBezTo>
                    <a:pt x="31" y="100"/>
                    <a:pt x="31" y="100"/>
                    <a:pt x="31" y="100"/>
                  </a:cubicBezTo>
                  <a:cubicBezTo>
                    <a:pt x="32" y="99"/>
                    <a:pt x="33" y="97"/>
                    <a:pt x="34" y="95"/>
                  </a:cubicBezTo>
                  <a:cubicBezTo>
                    <a:pt x="35" y="93"/>
                    <a:pt x="36" y="91"/>
                    <a:pt x="37" y="90"/>
                  </a:cubicBezTo>
                  <a:cubicBezTo>
                    <a:pt x="103" y="0"/>
                    <a:pt x="103" y="0"/>
                    <a:pt x="103" y="0"/>
                  </a:cubicBezTo>
                  <a:cubicBezTo>
                    <a:pt x="133" y="0"/>
                    <a:pt x="133" y="0"/>
                    <a:pt x="133" y="0"/>
                  </a:cubicBezTo>
                  <a:cubicBezTo>
                    <a:pt x="133" y="144"/>
                    <a:pt x="133" y="144"/>
                    <a:pt x="133" y="144"/>
                  </a:cubicBezTo>
                  <a:lnTo>
                    <a:pt x="102"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8" name="Freeform 552">
              <a:extLst>
                <a:ext uri="{FF2B5EF4-FFF2-40B4-BE49-F238E27FC236}">
                  <a16:creationId xmlns:a16="http://schemas.microsoft.com/office/drawing/2014/main" id="{D2C317E6-028C-490A-84A9-7390243132B4}"/>
                </a:ext>
              </a:extLst>
            </p:cNvPr>
            <p:cNvSpPr>
              <a:spLocks noEditPoints="1"/>
            </p:cNvSpPr>
            <p:nvPr/>
          </p:nvSpPr>
          <p:spPr bwMode="black">
            <a:xfrm>
              <a:off x="6124826" y="4978012"/>
              <a:ext cx="118518" cy="181218"/>
            </a:xfrm>
            <a:custGeom>
              <a:avLst/>
              <a:gdLst/>
              <a:ahLst/>
              <a:cxnLst>
                <a:cxn ang="0">
                  <a:pos x="143" y="143"/>
                </a:cxn>
                <a:cxn ang="0">
                  <a:pos x="142" y="161"/>
                </a:cxn>
                <a:cxn ang="0">
                  <a:pos x="136" y="179"/>
                </a:cxn>
                <a:cxn ang="0">
                  <a:pos x="127" y="195"/>
                </a:cxn>
                <a:cxn ang="0">
                  <a:pos x="113" y="207"/>
                </a:cxn>
                <a:cxn ang="0">
                  <a:pos x="94" y="216"/>
                </a:cxn>
                <a:cxn ang="0">
                  <a:pos x="71" y="219"/>
                </a:cxn>
                <a:cxn ang="0">
                  <a:pos x="40" y="212"/>
                </a:cxn>
                <a:cxn ang="0">
                  <a:pos x="17" y="194"/>
                </a:cxn>
                <a:cxn ang="0">
                  <a:pos x="4" y="165"/>
                </a:cxn>
                <a:cxn ang="0">
                  <a:pos x="0" y="127"/>
                </a:cxn>
                <a:cxn ang="0">
                  <a:pos x="3" y="88"/>
                </a:cxn>
                <a:cxn ang="0">
                  <a:pos x="11" y="58"/>
                </a:cxn>
                <a:cxn ang="0">
                  <a:pos x="24" y="36"/>
                </a:cxn>
                <a:cxn ang="0">
                  <a:pos x="42" y="22"/>
                </a:cxn>
                <a:cxn ang="0">
                  <a:pos x="58" y="16"/>
                </a:cxn>
                <a:cxn ang="0">
                  <a:pos x="76" y="12"/>
                </a:cxn>
                <a:cxn ang="0">
                  <a:pos x="94" y="10"/>
                </a:cxn>
                <a:cxn ang="0">
                  <a:pos x="108" y="7"/>
                </a:cxn>
                <a:cxn ang="0">
                  <a:pos x="119" y="4"/>
                </a:cxn>
                <a:cxn ang="0">
                  <a:pos x="128" y="0"/>
                </a:cxn>
                <a:cxn ang="0">
                  <a:pos x="128" y="28"/>
                </a:cxn>
                <a:cxn ang="0">
                  <a:pos x="120" y="32"/>
                </a:cxn>
                <a:cxn ang="0">
                  <a:pos x="111" y="35"/>
                </a:cxn>
                <a:cxn ang="0">
                  <a:pos x="97" y="37"/>
                </a:cxn>
                <a:cxn ang="0">
                  <a:pos x="82" y="39"/>
                </a:cxn>
                <a:cxn ang="0">
                  <a:pos x="68" y="41"/>
                </a:cxn>
                <a:cxn ang="0">
                  <a:pos x="56" y="45"/>
                </a:cxn>
                <a:cxn ang="0">
                  <a:pos x="48" y="52"/>
                </a:cxn>
                <a:cxn ang="0">
                  <a:pos x="41" y="62"/>
                </a:cxn>
                <a:cxn ang="0">
                  <a:pos x="37" y="76"/>
                </a:cxn>
                <a:cxn ang="0">
                  <a:pos x="34" y="96"/>
                </a:cxn>
                <a:cxn ang="0">
                  <a:pos x="35" y="96"/>
                </a:cxn>
                <a:cxn ang="0">
                  <a:pos x="43" y="86"/>
                </a:cxn>
                <a:cxn ang="0">
                  <a:pos x="54" y="79"/>
                </a:cxn>
                <a:cxn ang="0">
                  <a:pos x="67" y="73"/>
                </a:cxn>
                <a:cxn ang="0">
                  <a:pos x="82" y="71"/>
                </a:cxn>
                <a:cxn ang="0">
                  <a:pos x="110" y="77"/>
                </a:cxn>
                <a:cxn ang="0">
                  <a:pos x="129" y="93"/>
                </a:cxn>
                <a:cxn ang="0">
                  <a:pos x="140" y="115"/>
                </a:cxn>
                <a:cxn ang="0">
                  <a:pos x="143" y="143"/>
                </a:cxn>
                <a:cxn ang="0">
                  <a:pos x="110" y="144"/>
                </a:cxn>
                <a:cxn ang="0">
                  <a:pos x="100" y="109"/>
                </a:cxn>
                <a:cxn ang="0">
                  <a:pos x="73" y="97"/>
                </a:cxn>
                <a:cxn ang="0">
                  <a:pos x="60" y="98"/>
                </a:cxn>
                <a:cxn ang="0">
                  <a:pos x="50" y="103"/>
                </a:cxn>
                <a:cxn ang="0">
                  <a:pos x="41" y="111"/>
                </a:cxn>
                <a:cxn ang="0">
                  <a:pos x="34" y="120"/>
                </a:cxn>
                <a:cxn ang="0">
                  <a:pos x="34" y="124"/>
                </a:cxn>
                <a:cxn ang="0">
                  <a:pos x="34" y="128"/>
                </a:cxn>
                <a:cxn ang="0">
                  <a:pos x="34" y="133"/>
                </a:cxn>
                <a:cxn ang="0">
                  <a:pos x="34" y="138"/>
                </a:cxn>
                <a:cxn ang="0">
                  <a:pos x="36" y="159"/>
                </a:cxn>
                <a:cxn ang="0">
                  <a:pos x="43" y="176"/>
                </a:cxn>
                <a:cxn ang="0">
                  <a:pos x="55" y="188"/>
                </a:cxn>
                <a:cxn ang="0">
                  <a:pos x="72" y="192"/>
                </a:cxn>
                <a:cxn ang="0">
                  <a:pos x="89" y="189"/>
                </a:cxn>
                <a:cxn ang="0">
                  <a:pos x="100" y="178"/>
                </a:cxn>
                <a:cxn ang="0">
                  <a:pos x="107" y="163"/>
                </a:cxn>
                <a:cxn ang="0">
                  <a:pos x="110" y="144"/>
                </a:cxn>
              </a:cxnLst>
              <a:rect l="0" t="0" r="r" b="b"/>
              <a:pathLst>
                <a:path w="143" h="219">
                  <a:moveTo>
                    <a:pt x="143" y="143"/>
                  </a:moveTo>
                  <a:cubicBezTo>
                    <a:pt x="143" y="149"/>
                    <a:pt x="143" y="155"/>
                    <a:pt x="142" y="161"/>
                  </a:cubicBezTo>
                  <a:cubicBezTo>
                    <a:pt x="140" y="167"/>
                    <a:pt x="139" y="173"/>
                    <a:pt x="136" y="179"/>
                  </a:cubicBezTo>
                  <a:cubicBezTo>
                    <a:pt x="134" y="184"/>
                    <a:pt x="130" y="190"/>
                    <a:pt x="127" y="195"/>
                  </a:cubicBezTo>
                  <a:cubicBezTo>
                    <a:pt x="123" y="199"/>
                    <a:pt x="118" y="204"/>
                    <a:pt x="113" y="207"/>
                  </a:cubicBezTo>
                  <a:cubicBezTo>
                    <a:pt x="107" y="211"/>
                    <a:pt x="101" y="214"/>
                    <a:pt x="94" y="216"/>
                  </a:cubicBezTo>
                  <a:cubicBezTo>
                    <a:pt x="88" y="218"/>
                    <a:pt x="80" y="219"/>
                    <a:pt x="71" y="219"/>
                  </a:cubicBezTo>
                  <a:cubicBezTo>
                    <a:pt x="59" y="219"/>
                    <a:pt x="48" y="217"/>
                    <a:pt x="40" y="212"/>
                  </a:cubicBezTo>
                  <a:cubicBezTo>
                    <a:pt x="31" y="208"/>
                    <a:pt x="23" y="202"/>
                    <a:pt x="17" y="194"/>
                  </a:cubicBezTo>
                  <a:cubicBezTo>
                    <a:pt x="11" y="186"/>
                    <a:pt x="7" y="176"/>
                    <a:pt x="4" y="165"/>
                  </a:cubicBezTo>
                  <a:cubicBezTo>
                    <a:pt x="1" y="154"/>
                    <a:pt x="0" y="141"/>
                    <a:pt x="0" y="127"/>
                  </a:cubicBezTo>
                  <a:cubicBezTo>
                    <a:pt x="0" y="113"/>
                    <a:pt x="1" y="100"/>
                    <a:pt x="3" y="88"/>
                  </a:cubicBezTo>
                  <a:cubicBezTo>
                    <a:pt x="5" y="77"/>
                    <a:pt x="7" y="67"/>
                    <a:pt x="11" y="58"/>
                  </a:cubicBezTo>
                  <a:cubicBezTo>
                    <a:pt x="14" y="49"/>
                    <a:pt x="19" y="42"/>
                    <a:pt x="24" y="36"/>
                  </a:cubicBezTo>
                  <a:cubicBezTo>
                    <a:pt x="29" y="30"/>
                    <a:pt x="35" y="25"/>
                    <a:pt x="42" y="22"/>
                  </a:cubicBezTo>
                  <a:cubicBezTo>
                    <a:pt x="47" y="20"/>
                    <a:pt x="52" y="18"/>
                    <a:pt x="58" y="16"/>
                  </a:cubicBezTo>
                  <a:cubicBezTo>
                    <a:pt x="64" y="15"/>
                    <a:pt x="70" y="13"/>
                    <a:pt x="76" y="12"/>
                  </a:cubicBezTo>
                  <a:cubicBezTo>
                    <a:pt x="82" y="11"/>
                    <a:pt x="88" y="10"/>
                    <a:pt x="94" y="10"/>
                  </a:cubicBezTo>
                  <a:cubicBezTo>
                    <a:pt x="99" y="9"/>
                    <a:pt x="104" y="8"/>
                    <a:pt x="108" y="7"/>
                  </a:cubicBezTo>
                  <a:cubicBezTo>
                    <a:pt x="112" y="6"/>
                    <a:pt x="115" y="5"/>
                    <a:pt x="119" y="4"/>
                  </a:cubicBezTo>
                  <a:cubicBezTo>
                    <a:pt x="123" y="3"/>
                    <a:pt x="126" y="2"/>
                    <a:pt x="128" y="0"/>
                  </a:cubicBezTo>
                  <a:cubicBezTo>
                    <a:pt x="128" y="28"/>
                    <a:pt x="128" y="28"/>
                    <a:pt x="128" y="28"/>
                  </a:cubicBezTo>
                  <a:cubicBezTo>
                    <a:pt x="126" y="29"/>
                    <a:pt x="123" y="31"/>
                    <a:pt x="120" y="32"/>
                  </a:cubicBezTo>
                  <a:cubicBezTo>
                    <a:pt x="117" y="33"/>
                    <a:pt x="114" y="34"/>
                    <a:pt x="111" y="35"/>
                  </a:cubicBezTo>
                  <a:cubicBezTo>
                    <a:pt x="107" y="36"/>
                    <a:pt x="103" y="36"/>
                    <a:pt x="97" y="37"/>
                  </a:cubicBezTo>
                  <a:cubicBezTo>
                    <a:pt x="92" y="37"/>
                    <a:pt x="87" y="38"/>
                    <a:pt x="82" y="39"/>
                  </a:cubicBezTo>
                  <a:cubicBezTo>
                    <a:pt x="77" y="39"/>
                    <a:pt x="72" y="40"/>
                    <a:pt x="68" y="41"/>
                  </a:cubicBezTo>
                  <a:cubicBezTo>
                    <a:pt x="63" y="42"/>
                    <a:pt x="59" y="44"/>
                    <a:pt x="56" y="45"/>
                  </a:cubicBezTo>
                  <a:cubicBezTo>
                    <a:pt x="53" y="47"/>
                    <a:pt x="50" y="49"/>
                    <a:pt x="48" y="52"/>
                  </a:cubicBezTo>
                  <a:cubicBezTo>
                    <a:pt x="45" y="55"/>
                    <a:pt x="43" y="58"/>
                    <a:pt x="41" y="62"/>
                  </a:cubicBezTo>
                  <a:cubicBezTo>
                    <a:pt x="40" y="66"/>
                    <a:pt x="38" y="70"/>
                    <a:pt x="37" y="76"/>
                  </a:cubicBezTo>
                  <a:cubicBezTo>
                    <a:pt x="36" y="81"/>
                    <a:pt x="35" y="88"/>
                    <a:pt x="34" y="96"/>
                  </a:cubicBezTo>
                  <a:cubicBezTo>
                    <a:pt x="35" y="96"/>
                    <a:pt x="35" y="96"/>
                    <a:pt x="35" y="96"/>
                  </a:cubicBezTo>
                  <a:cubicBezTo>
                    <a:pt x="37" y="92"/>
                    <a:pt x="40" y="89"/>
                    <a:pt x="43" y="86"/>
                  </a:cubicBezTo>
                  <a:cubicBezTo>
                    <a:pt x="46" y="83"/>
                    <a:pt x="50" y="81"/>
                    <a:pt x="54" y="79"/>
                  </a:cubicBezTo>
                  <a:cubicBezTo>
                    <a:pt x="58" y="76"/>
                    <a:pt x="62" y="75"/>
                    <a:pt x="67" y="73"/>
                  </a:cubicBezTo>
                  <a:cubicBezTo>
                    <a:pt x="72" y="72"/>
                    <a:pt x="77" y="71"/>
                    <a:pt x="82" y="71"/>
                  </a:cubicBezTo>
                  <a:cubicBezTo>
                    <a:pt x="93" y="71"/>
                    <a:pt x="102" y="73"/>
                    <a:pt x="110" y="77"/>
                  </a:cubicBezTo>
                  <a:cubicBezTo>
                    <a:pt x="118" y="81"/>
                    <a:pt x="124" y="86"/>
                    <a:pt x="129" y="93"/>
                  </a:cubicBezTo>
                  <a:cubicBezTo>
                    <a:pt x="134" y="99"/>
                    <a:pt x="138" y="107"/>
                    <a:pt x="140" y="115"/>
                  </a:cubicBezTo>
                  <a:cubicBezTo>
                    <a:pt x="142" y="124"/>
                    <a:pt x="143" y="133"/>
                    <a:pt x="143" y="143"/>
                  </a:cubicBezTo>
                  <a:close/>
                  <a:moveTo>
                    <a:pt x="110" y="144"/>
                  </a:moveTo>
                  <a:cubicBezTo>
                    <a:pt x="110" y="129"/>
                    <a:pt x="107" y="117"/>
                    <a:pt x="100" y="109"/>
                  </a:cubicBezTo>
                  <a:cubicBezTo>
                    <a:pt x="94" y="101"/>
                    <a:pt x="85" y="97"/>
                    <a:pt x="73" y="97"/>
                  </a:cubicBezTo>
                  <a:cubicBezTo>
                    <a:pt x="68" y="97"/>
                    <a:pt x="64" y="97"/>
                    <a:pt x="60" y="98"/>
                  </a:cubicBezTo>
                  <a:cubicBezTo>
                    <a:pt x="57" y="100"/>
                    <a:pt x="53" y="101"/>
                    <a:pt x="50" y="103"/>
                  </a:cubicBezTo>
                  <a:cubicBezTo>
                    <a:pt x="46" y="105"/>
                    <a:pt x="43" y="108"/>
                    <a:pt x="41" y="111"/>
                  </a:cubicBezTo>
                  <a:cubicBezTo>
                    <a:pt x="38" y="113"/>
                    <a:pt x="36" y="117"/>
                    <a:pt x="34" y="120"/>
                  </a:cubicBezTo>
                  <a:cubicBezTo>
                    <a:pt x="34" y="121"/>
                    <a:pt x="34" y="122"/>
                    <a:pt x="34" y="124"/>
                  </a:cubicBezTo>
                  <a:cubicBezTo>
                    <a:pt x="34" y="125"/>
                    <a:pt x="34" y="127"/>
                    <a:pt x="34" y="128"/>
                  </a:cubicBezTo>
                  <a:cubicBezTo>
                    <a:pt x="34" y="130"/>
                    <a:pt x="34" y="132"/>
                    <a:pt x="34" y="133"/>
                  </a:cubicBezTo>
                  <a:cubicBezTo>
                    <a:pt x="34" y="135"/>
                    <a:pt x="34" y="137"/>
                    <a:pt x="34" y="138"/>
                  </a:cubicBezTo>
                  <a:cubicBezTo>
                    <a:pt x="34" y="146"/>
                    <a:pt x="35" y="153"/>
                    <a:pt x="36" y="159"/>
                  </a:cubicBezTo>
                  <a:cubicBezTo>
                    <a:pt x="38" y="166"/>
                    <a:pt x="40" y="171"/>
                    <a:pt x="43" y="176"/>
                  </a:cubicBezTo>
                  <a:cubicBezTo>
                    <a:pt x="46" y="181"/>
                    <a:pt x="50" y="185"/>
                    <a:pt x="55" y="188"/>
                  </a:cubicBezTo>
                  <a:cubicBezTo>
                    <a:pt x="60" y="191"/>
                    <a:pt x="66" y="192"/>
                    <a:pt x="72" y="192"/>
                  </a:cubicBezTo>
                  <a:cubicBezTo>
                    <a:pt x="79" y="192"/>
                    <a:pt x="84" y="191"/>
                    <a:pt x="89" y="189"/>
                  </a:cubicBezTo>
                  <a:cubicBezTo>
                    <a:pt x="93" y="186"/>
                    <a:pt x="97" y="183"/>
                    <a:pt x="100" y="178"/>
                  </a:cubicBezTo>
                  <a:cubicBezTo>
                    <a:pt x="103" y="174"/>
                    <a:pt x="106" y="169"/>
                    <a:pt x="107" y="163"/>
                  </a:cubicBezTo>
                  <a:cubicBezTo>
                    <a:pt x="109" y="157"/>
                    <a:pt x="110" y="151"/>
                    <a:pt x="110" y="14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99" name="Freeform 553">
              <a:extLst>
                <a:ext uri="{FF2B5EF4-FFF2-40B4-BE49-F238E27FC236}">
                  <a16:creationId xmlns:a16="http://schemas.microsoft.com/office/drawing/2014/main" id="{E6630F36-B6C5-4D01-812E-91FE96177445}"/>
                </a:ext>
              </a:extLst>
            </p:cNvPr>
            <p:cNvSpPr>
              <a:spLocks noEditPoints="1"/>
            </p:cNvSpPr>
            <p:nvPr/>
          </p:nvSpPr>
          <p:spPr bwMode="black">
            <a:xfrm>
              <a:off x="6257490" y="5034213"/>
              <a:ext cx="122723" cy="125017"/>
            </a:xfrm>
            <a:custGeom>
              <a:avLst/>
              <a:gdLst/>
              <a:ahLst/>
              <a:cxnLst>
                <a:cxn ang="0">
                  <a:pos x="148" y="74"/>
                </a:cxn>
                <a:cxn ang="0">
                  <a:pos x="143" y="106"/>
                </a:cxn>
                <a:cxn ang="0">
                  <a:pos x="128" y="130"/>
                </a:cxn>
                <a:cxn ang="0">
                  <a:pos x="104" y="145"/>
                </a:cxn>
                <a:cxn ang="0">
                  <a:pos x="73" y="151"/>
                </a:cxn>
                <a:cxn ang="0">
                  <a:pos x="43" y="145"/>
                </a:cxn>
                <a:cxn ang="0">
                  <a:pos x="20" y="131"/>
                </a:cxn>
                <a:cxn ang="0">
                  <a:pos x="5" y="107"/>
                </a:cxn>
                <a:cxn ang="0">
                  <a:pos x="0" y="77"/>
                </a:cxn>
                <a:cxn ang="0">
                  <a:pos x="6" y="44"/>
                </a:cxn>
                <a:cxn ang="0">
                  <a:pos x="22" y="19"/>
                </a:cxn>
                <a:cxn ang="0">
                  <a:pos x="46" y="5"/>
                </a:cxn>
                <a:cxn ang="0">
                  <a:pos x="77" y="0"/>
                </a:cxn>
                <a:cxn ang="0">
                  <a:pos x="107" y="5"/>
                </a:cxn>
                <a:cxn ang="0">
                  <a:pos x="130" y="20"/>
                </a:cxn>
                <a:cxn ang="0">
                  <a:pos x="144" y="44"/>
                </a:cxn>
                <a:cxn ang="0">
                  <a:pos x="148" y="74"/>
                </a:cxn>
                <a:cxn ang="0">
                  <a:pos x="115" y="75"/>
                </a:cxn>
                <a:cxn ang="0">
                  <a:pos x="104" y="39"/>
                </a:cxn>
                <a:cxn ang="0">
                  <a:pos x="75" y="26"/>
                </a:cxn>
                <a:cxn ang="0">
                  <a:pos x="59" y="29"/>
                </a:cxn>
                <a:cxn ang="0">
                  <a:pos x="46" y="38"/>
                </a:cxn>
                <a:cxn ang="0">
                  <a:pos x="37" y="54"/>
                </a:cxn>
                <a:cxn ang="0">
                  <a:pos x="34" y="76"/>
                </a:cxn>
                <a:cxn ang="0">
                  <a:pos x="37" y="97"/>
                </a:cxn>
                <a:cxn ang="0">
                  <a:pos x="46" y="112"/>
                </a:cxn>
                <a:cxn ang="0">
                  <a:pos x="59" y="121"/>
                </a:cxn>
                <a:cxn ang="0">
                  <a:pos x="75" y="124"/>
                </a:cxn>
                <a:cxn ang="0">
                  <a:pos x="104" y="112"/>
                </a:cxn>
                <a:cxn ang="0">
                  <a:pos x="115" y="75"/>
                </a:cxn>
              </a:cxnLst>
              <a:rect l="0" t="0" r="r" b="b"/>
              <a:pathLst>
                <a:path w="148" h="151">
                  <a:moveTo>
                    <a:pt x="148" y="74"/>
                  </a:moveTo>
                  <a:cubicBezTo>
                    <a:pt x="148" y="86"/>
                    <a:pt x="146" y="96"/>
                    <a:pt x="143" y="106"/>
                  </a:cubicBezTo>
                  <a:cubicBezTo>
                    <a:pt x="139" y="115"/>
                    <a:pt x="134" y="124"/>
                    <a:pt x="128" y="130"/>
                  </a:cubicBezTo>
                  <a:cubicBezTo>
                    <a:pt x="121" y="137"/>
                    <a:pt x="113" y="142"/>
                    <a:pt x="104" y="145"/>
                  </a:cubicBezTo>
                  <a:cubicBezTo>
                    <a:pt x="95" y="149"/>
                    <a:pt x="84" y="151"/>
                    <a:pt x="73" y="151"/>
                  </a:cubicBezTo>
                  <a:cubicBezTo>
                    <a:pt x="62" y="151"/>
                    <a:pt x="52" y="149"/>
                    <a:pt x="43" y="145"/>
                  </a:cubicBezTo>
                  <a:cubicBezTo>
                    <a:pt x="34" y="142"/>
                    <a:pt x="26" y="137"/>
                    <a:pt x="20" y="131"/>
                  </a:cubicBezTo>
                  <a:cubicBezTo>
                    <a:pt x="14" y="124"/>
                    <a:pt x="9" y="117"/>
                    <a:pt x="5" y="107"/>
                  </a:cubicBezTo>
                  <a:cubicBezTo>
                    <a:pt x="2" y="98"/>
                    <a:pt x="0" y="88"/>
                    <a:pt x="0" y="77"/>
                  </a:cubicBezTo>
                  <a:cubicBezTo>
                    <a:pt x="0" y="64"/>
                    <a:pt x="2" y="53"/>
                    <a:pt x="6" y="44"/>
                  </a:cubicBezTo>
                  <a:cubicBezTo>
                    <a:pt x="10" y="34"/>
                    <a:pt x="15" y="26"/>
                    <a:pt x="22" y="19"/>
                  </a:cubicBezTo>
                  <a:cubicBezTo>
                    <a:pt x="28" y="13"/>
                    <a:pt x="36" y="8"/>
                    <a:pt x="46" y="5"/>
                  </a:cubicBezTo>
                  <a:cubicBezTo>
                    <a:pt x="55" y="1"/>
                    <a:pt x="65" y="0"/>
                    <a:pt x="77" y="0"/>
                  </a:cubicBezTo>
                  <a:cubicBezTo>
                    <a:pt x="88" y="0"/>
                    <a:pt x="98" y="2"/>
                    <a:pt x="107" y="5"/>
                  </a:cubicBezTo>
                  <a:cubicBezTo>
                    <a:pt x="116" y="9"/>
                    <a:pt x="124" y="14"/>
                    <a:pt x="130" y="20"/>
                  </a:cubicBezTo>
                  <a:cubicBezTo>
                    <a:pt x="136" y="27"/>
                    <a:pt x="141" y="35"/>
                    <a:pt x="144" y="44"/>
                  </a:cubicBezTo>
                  <a:cubicBezTo>
                    <a:pt x="147" y="53"/>
                    <a:pt x="148" y="63"/>
                    <a:pt x="148" y="74"/>
                  </a:cubicBezTo>
                  <a:close/>
                  <a:moveTo>
                    <a:pt x="115" y="75"/>
                  </a:moveTo>
                  <a:cubicBezTo>
                    <a:pt x="115" y="59"/>
                    <a:pt x="111" y="47"/>
                    <a:pt x="104" y="39"/>
                  </a:cubicBezTo>
                  <a:cubicBezTo>
                    <a:pt x="97" y="31"/>
                    <a:pt x="87" y="26"/>
                    <a:pt x="75" y="26"/>
                  </a:cubicBezTo>
                  <a:cubicBezTo>
                    <a:pt x="69" y="26"/>
                    <a:pt x="64" y="27"/>
                    <a:pt x="59" y="29"/>
                  </a:cubicBezTo>
                  <a:cubicBezTo>
                    <a:pt x="54" y="31"/>
                    <a:pt x="49" y="34"/>
                    <a:pt x="46" y="38"/>
                  </a:cubicBezTo>
                  <a:cubicBezTo>
                    <a:pt x="42" y="42"/>
                    <a:pt x="39" y="48"/>
                    <a:pt x="37" y="54"/>
                  </a:cubicBezTo>
                  <a:cubicBezTo>
                    <a:pt x="35" y="60"/>
                    <a:pt x="34" y="67"/>
                    <a:pt x="34" y="76"/>
                  </a:cubicBezTo>
                  <a:cubicBezTo>
                    <a:pt x="34" y="84"/>
                    <a:pt x="35" y="91"/>
                    <a:pt x="37" y="97"/>
                  </a:cubicBezTo>
                  <a:cubicBezTo>
                    <a:pt x="39" y="103"/>
                    <a:pt x="42" y="108"/>
                    <a:pt x="46" y="112"/>
                  </a:cubicBezTo>
                  <a:cubicBezTo>
                    <a:pt x="49" y="116"/>
                    <a:pt x="54" y="119"/>
                    <a:pt x="59" y="121"/>
                  </a:cubicBezTo>
                  <a:cubicBezTo>
                    <a:pt x="64" y="123"/>
                    <a:pt x="69" y="124"/>
                    <a:pt x="75" y="124"/>
                  </a:cubicBezTo>
                  <a:cubicBezTo>
                    <a:pt x="88" y="124"/>
                    <a:pt x="98" y="120"/>
                    <a:pt x="104" y="112"/>
                  </a:cubicBezTo>
                  <a:cubicBezTo>
                    <a:pt x="111" y="103"/>
                    <a:pt x="115" y="91"/>
                    <a:pt x="115" y="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00" name="Group 99">
            <a:extLst>
              <a:ext uri="{FF2B5EF4-FFF2-40B4-BE49-F238E27FC236}">
                <a16:creationId xmlns:a16="http://schemas.microsoft.com/office/drawing/2014/main" id="{B8C39418-D65D-4535-BBC5-8994D6FC3DA0}"/>
              </a:ext>
            </a:extLst>
          </p:cNvPr>
          <p:cNvGrpSpPr/>
          <p:nvPr/>
        </p:nvGrpSpPr>
        <p:grpSpPr bwMode="black">
          <a:xfrm>
            <a:off x="6283125" y="5104586"/>
            <a:ext cx="575674" cy="158617"/>
            <a:chOff x="4664767" y="4986232"/>
            <a:chExt cx="578026" cy="164783"/>
          </a:xfrm>
          <a:solidFill>
            <a:srgbClr val="FFFFFF"/>
          </a:solidFill>
          <a:effectLst/>
        </p:grpSpPr>
        <p:sp>
          <p:nvSpPr>
            <p:cNvPr id="101" name="Freeform 22">
              <a:extLst>
                <a:ext uri="{FF2B5EF4-FFF2-40B4-BE49-F238E27FC236}">
                  <a16:creationId xmlns:a16="http://schemas.microsoft.com/office/drawing/2014/main" id="{92208B8D-CCCC-4639-BEDF-E281FF951EB2}"/>
                </a:ext>
              </a:extLst>
            </p:cNvPr>
            <p:cNvSpPr>
              <a:spLocks noEditPoints="1"/>
            </p:cNvSpPr>
            <p:nvPr/>
          </p:nvSpPr>
          <p:spPr bwMode="black">
            <a:xfrm>
              <a:off x="4664767" y="4995244"/>
              <a:ext cx="129380" cy="152875"/>
            </a:xfrm>
            <a:custGeom>
              <a:avLst/>
              <a:gdLst/>
              <a:ahLst/>
              <a:cxnLst>
                <a:cxn ang="0">
                  <a:pos x="170" y="98"/>
                </a:cxn>
                <a:cxn ang="0">
                  <a:pos x="163" y="140"/>
                </a:cxn>
                <a:cxn ang="0">
                  <a:pos x="140" y="173"/>
                </a:cxn>
                <a:cxn ang="0">
                  <a:pos x="106" y="194"/>
                </a:cxn>
                <a:cxn ang="0">
                  <a:pos x="61" y="201"/>
                </a:cxn>
                <a:cxn ang="0">
                  <a:pos x="0" y="201"/>
                </a:cxn>
                <a:cxn ang="0">
                  <a:pos x="0" y="0"/>
                </a:cxn>
                <a:cxn ang="0">
                  <a:pos x="62" y="0"/>
                </a:cxn>
                <a:cxn ang="0">
                  <a:pos x="143" y="25"/>
                </a:cxn>
                <a:cxn ang="0">
                  <a:pos x="170" y="98"/>
                </a:cxn>
                <a:cxn ang="0">
                  <a:pos x="135" y="99"/>
                </a:cxn>
                <a:cxn ang="0">
                  <a:pos x="130" y="69"/>
                </a:cxn>
                <a:cxn ang="0">
                  <a:pos x="116" y="47"/>
                </a:cxn>
                <a:cxn ang="0">
                  <a:pos x="93" y="33"/>
                </a:cxn>
                <a:cxn ang="0">
                  <a:pos x="61" y="29"/>
                </a:cxn>
                <a:cxn ang="0">
                  <a:pos x="34" y="29"/>
                </a:cxn>
                <a:cxn ang="0">
                  <a:pos x="34" y="172"/>
                </a:cxn>
                <a:cxn ang="0">
                  <a:pos x="61" y="172"/>
                </a:cxn>
                <a:cxn ang="0">
                  <a:pos x="93" y="167"/>
                </a:cxn>
                <a:cxn ang="0">
                  <a:pos x="116" y="152"/>
                </a:cxn>
                <a:cxn ang="0">
                  <a:pos x="130" y="129"/>
                </a:cxn>
                <a:cxn ang="0">
                  <a:pos x="135" y="99"/>
                </a:cxn>
              </a:cxnLst>
              <a:rect l="0" t="0" r="r" b="b"/>
              <a:pathLst>
                <a:path w="170" h="201">
                  <a:moveTo>
                    <a:pt x="170" y="98"/>
                  </a:moveTo>
                  <a:cubicBezTo>
                    <a:pt x="170" y="113"/>
                    <a:pt x="168" y="128"/>
                    <a:pt x="163" y="140"/>
                  </a:cubicBezTo>
                  <a:cubicBezTo>
                    <a:pt x="157" y="153"/>
                    <a:pt x="150" y="164"/>
                    <a:pt x="140" y="173"/>
                  </a:cubicBezTo>
                  <a:cubicBezTo>
                    <a:pt x="131" y="182"/>
                    <a:pt x="119" y="189"/>
                    <a:pt x="106" y="194"/>
                  </a:cubicBezTo>
                  <a:cubicBezTo>
                    <a:pt x="92" y="199"/>
                    <a:pt x="77" y="201"/>
                    <a:pt x="61" y="201"/>
                  </a:cubicBezTo>
                  <a:cubicBezTo>
                    <a:pt x="0" y="201"/>
                    <a:pt x="0" y="201"/>
                    <a:pt x="0" y="201"/>
                  </a:cubicBezTo>
                  <a:cubicBezTo>
                    <a:pt x="0" y="0"/>
                    <a:pt x="0" y="0"/>
                    <a:pt x="0" y="0"/>
                  </a:cubicBezTo>
                  <a:cubicBezTo>
                    <a:pt x="62" y="0"/>
                    <a:pt x="62" y="0"/>
                    <a:pt x="62" y="0"/>
                  </a:cubicBezTo>
                  <a:cubicBezTo>
                    <a:pt x="98" y="0"/>
                    <a:pt x="125" y="8"/>
                    <a:pt x="143" y="25"/>
                  </a:cubicBezTo>
                  <a:cubicBezTo>
                    <a:pt x="161" y="41"/>
                    <a:pt x="170" y="66"/>
                    <a:pt x="170" y="98"/>
                  </a:cubicBezTo>
                  <a:close/>
                  <a:moveTo>
                    <a:pt x="135" y="99"/>
                  </a:moveTo>
                  <a:cubicBezTo>
                    <a:pt x="135" y="87"/>
                    <a:pt x="133" y="77"/>
                    <a:pt x="130" y="69"/>
                  </a:cubicBezTo>
                  <a:cubicBezTo>
                    <a:pt x="127" y="60"/>
                    <a:pt x="122" y="53"/>
                    <a:pt x="116" y="47"/>
                  </a:cubicBezTo>
                  <a:cubicBezTo>
                    <a:pt x="110" y="41"/>
                    <a:pt x="102" y="36"/>
                    <a:pt x="93" y="33"/>
                  </a:cubicBezTo>
                  <a:cubicBezTo>
                    <a:pt x="84" y="30"/>
                    <a:pt x="73" y="29"/>
                    <a:pt x="61" y="29"/>
                  </a:cubicBezTo>
                  <a:cubicBezTo>
                    <a:pt x="34" y="29"/>
                    <a:pt x="34" y="29"/>
                    <a:pt x="34" y="29"/>
                  </a:cubicBezTo>
                  <a:cubicBezTo>
                    <a:pt x="34" y="172"/>
                    <a:pt x="34" y="172"/>
                    <a:pt x="34" y="172"/>
                  </a:cubicBezTo>
                  <a:cubicBezTo>
                    <a:pt x="61" y="172"/>
                    <a:pt x="61" y="172"/>
                    <a:pt x="61" y="172"/>
                  </a:cubicBezTo>
                  <a:cubicBezTo>
                    <a:pt x="73" y="172"/>
                    <a:pt x="83" y="171"/>
                    <a:pt x="93" y="167"/>
                  </a:cubicBezTo>
                  <a:cubicBezTo>
                    <a:pt x="102" y="164"/>
                    <a:pt x="110" y="159"/>
                    <a:pt x="116" y="152"/>
                  </a:cubicBezTo>
                  <a:cubicBezTo>
                    <a:pt x="122" y="146"/>
                    <a:pt x="127" y="138"/>
                    <a:pt x="130" y="129"/>
                  </a:cubicBezTo>
                  <a:cubicBezTo>
                    <a:pt x="133" y="120"/>
                    <a:pt x="135" y="110"/>
                    <a:pt x="135" y="9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2" name="Freeform 23">
              <a:extLst>
                <a:ext uri="{FF2B5EF4-FFF2-40B4-BE49-F238E27FC236}">
                  <a16:creationId xmlns:a16="http://schemas.microsoft.com/office/drawing/2014/main" id="{ECBEB8D4-8CA4-4439-B32F-C401C2319DD0}"/>
                </a:ext>
              </a:extLst>
            </p:cNvPr>
            <p:cNvSpPr>
              <a:spLocks noEditPoints="1"/>
            </p:cNvSpPr>
            <p:nvPr/>
          </p:nvSpPr>
          <p:spPr bwMode="black">
            <a:xfrm>
              <a:off x="4806377" y="5036439"/>
              <a:ext cx="91081" cy="114576"/>
            </a:xfrm>
            <a:custGeom>
              <a:avLst/>
              <a:gdLst/>
              <a:ahLst/>
              <a:cxnLst>
                <a:cxn ang="0">
                  <a:pos x="88" y="147"/>
                </a:cxn>
                <a:cxn ang="0">
                  <a:pos x="88" y="127"/>
                </a:cxn>
                <a:cxn ang="0">
                  <a:pos x="88" y="127"/>
                </a:cxn>
                <a:cxn ang="0">
                  <a:pos x="70" y="145"/>
                </a:cxn>
                <a:cxn ang="0">
                  <a:pos x="45" y="151"/>
                </a:cxn>
                <a:cxn ang="0">
                  <a:pos x="26" y="148"/>
                </a:cxn>
                <a:cxn ang="0">
                  <a:pos x="11" y="139"/>
                </a:cxn>
                <a:cxn ang="0">
                  <a:pos x="3" y="125"/>
                </a:cxn>
                <a:cxn ang="0">
                  <a:pos x="0" y="108"/>
                </a:cxn>
                <a:cxn ang="0">
                  <a:pos x="2" y="91"/>
                </a:cxn>
                <a:cxn ang="0">
                  <a:pos x="11" y="76"/>
                </a:cxn>
                <a:cxn ang="0">
                  <a:pos x="25" y="66"/>
                </a:cxn>
                <a:cxn ang="0">
                  <a:pos x="47" y="60"/>
                </a:cxn>
                <a:cxn ang="0">
                  <a:pos x="89" y="55"/>
                </a:cxn>
                <a:cxn ang="0">
                  <a:pos x="81" y="32"/>
                </a:cxn>
                <a:cxn ang="0">
                  <a:pos x="61" y="25"/>
                </a:cxn>
                <a:cxn ang="0">
                  <a:pos x="36" y="30"/>
                </a:cxn>
                <a:cxn ang="0">
                  <a:pos x="14" y="41"/>
                </a:cxn>
                <a:cxn ang="0">
                  <a:pos x="14" y="13"/>
                </a:cxn>
                <a:cxn ang="0">
                  <a:pos x="22" y="8"/>
                </a:cxn>
                <a:cxn ang="0">
                  <a:pos x="35" y="4"/>
                </a:cxn>
                <a:cxn ang="0">
                  <a:pos x="50" y="1"/>
                </a:cxn>
                <a:cxn ang="0">
                  <a:pos x="65" y="0"/>
                </a:cxn>
                <a:cxn ang="0">
                  <a:pos x="89" y="4"/>
                </a:cxn>
                <a:cxn ang="0">
                  <a:pos x="107" y="15"/>
                </a:cxn>
                <a:cxn ang="0">
                  <a:pos x="117" y="32"/>
                </a:cxn>
                <a:cxn ang="0">
                  <a:pos x="120" y="56"/>
                </a:cxn>
                <a:cxn ang="0">
                  <a:pos x="120" y="147"/>
                </a:cxn>
                <a:cxn ang="0">
                  <a:pos x="88" y="147"/>
                </a:cxn>
                <a:cxn ang="0">
                  <a:pos x="58" y="81"/>
                </a:cxn>
                <a:cxn ang="0">
                  <a:pos x="44" y="84"/>
                </a:cxn>
                <a:cxn ang="0">
                  <a:pos x="37" y="89"/>
                </a:cxn>
                <a:cxn ang="0">
                  <a:pos x="33" y="96"/>
                </a:cxn>
                <a:cxn ang="0">
                  <a:pos x="31" y="105"/>
                </a:cxn>
                <a:cxn ang="0">
                  <a:pos x="33" y="113"/>
                </a:cxn>
                <a:cxn ang="0">
                  <a:pos x="38" y="119"/>
                </a:cxn>
                <a:cxn ang="0">
                  <a:pos x="45" y="123"/>
                </a:cxn>
                <a:cxn ang="0">
                  <a:pos x="55" y="125"/>
                </a:cxn>
                <a:cxn ang="0">
                  <a:pos x="69" y="122"/>
                </a:cxn>
                <a:cxn ang="0">
                  <a:pos x="79" y="115"/>
                </a:cxn>
                <a:cxn ang="0">
                  <a:pos x="86" y="104"/>
                </a:cxn>
                <a:cxn ang="0">
                  <a:pos x="89" y="90"/>
                </a:cxn>
                <a:cxn ang="0">
                  <a:pos x="89" y="77"/>
                </a:cxn>
                <a:cxn ang="0">
                  <a:pos x="58" y="81"/>
                </a:cxn>
              </a:cxnLst>
              <a:rect l="0" t="0" r="r" b="b"/>
              <a:pathLst>
                <a:path w="120" h="151">
                  <a:moveTo>
                    <a:pt x="88" y="147"/>
                  </a:moveTo>
                  <a:cubicBezTo>
                    <a:pt x="88" y="127"/>
                    <a:pt x="88" y="127"/>
                    <a:pt x="88" y="127"/>
                  </a:cubicBezTo>
                  <a:cubicBezTo>
                    <a:pt x="88" y="127"/>
                    <a:pt x="88" y="127"/>
                    <a:pt x="88" y="127"/>
                  </a:cubicBezTo>
                  <a:cubicBezTo>
                    <a:pt x="83" y="135"/>
                    <a:pt x="77" y="141"/>
                    <a:pt x="70" y="145"/>
                  </a:cubicBezTo>
                  <a:cubicBezTo>
                    <a:pt x="63" y="149"/>
                    <a:pt x="55" y="151"/>
                    <a:pt x="45" y="151"/>
                  </a:cubicBezTo>
                  <a:cubicBezTo>
                    <a:pt x="38" y="151"/>
                    <a:pt x="31" y="150"/>
                    <a:pt x="26" y="148"/>
                  </a:cubicBezTo>
                  <a:cubicBezTo>
                    <a:pt x="20" y="145"/>
                    <a:pt x="15" y="142"/>
                    <a:pt x="11" y="139"/>
                  </a:cubicBezTo>
                  <a:cubicBezTo>
                    <a:pt x="8" y="135"/>
                    <a:pt x="5" y="131"/>
                    <a:pt x="3" y="125"/>
                  </a:cubicBezTo>
                  <a:cubicBezTo>
                    <a:pt x="1" y="120"/>
                    <a:pt x="0" y="114"/>
                    <a:pt x="0" y="108"/>
                  </a:cubicBezTo>
                  <a:cubicBezTo>
                    <a:pt x="0" y="102"/>
                    <a:pt x="0" y="96"/>
                    <a:pt x="2" y="91"/>
                  </a:cubicBezTo>
                  <a:cubicBezTo>
                    <a:pt x="4" y="85"/>
                    <a:pt x="7" y="81"/>
                    <a:pt x="11" y="76"/>
                  </a:cubicBezTo>
                  <a:cubicBezTo>
                    <a:pt x="14" y="72"/>
                    <a:pt x="19" y="69"/>
                    <a:pt x="25" y="66"/>
                  </a:cubicBezTo>
                  <a:cubicBezTo>
                    <a:pt x="31" y="63"/>
                    <a:pt x="38" y="61"/>
                    <a:pt x="47" y="60"/>
                  </a:cubicBezTo>
                  <a:cubicBezTo>
                    <a:pt x="89" y="55"/>
                    <a:pt x="89" y="55"/>
                    <a:pt x="89" y="55"/>
                  </a:cubicBezTo>
                  <a:cubicBezTo>
                    <a:pt x="89" y="44"/>
                    <a:pt x="86" y="37"/>
                    <a:pt x="81" y="32"/>
                  </a:cubicBezTo>
                  <a:cubicBezTo>
                    <a:pt x="77" y="28"/>
                    <a:pt x="70" y="25"/>
                    <a:pt x="61" y="25"/>
                  </a:cubicBezTo>
                  <a:cubicBezTo>
                    <a:pt x="53" y="25"/>
                    <a:pt x="44" y="27"/>
                    <a:pt x="36" y="30"/>
                  </a:cubicBezTo>
                  <a:cubicBezTo>
                    <a:pt x="27" y="33"/>
                    <a:pt x="20" y="36"/>
                    <a:pt x="14" y="41"/>
                  </a:cubicBezTo>
                  <a:cubicBezTo>
                    <a:pt x="14" y="13"/>
                    <a:pt x="14" y="13"/>
                    <a:pt x="14" y="13"/>
                  </a:cubicBezTo>
                  <a:cubicBezTo>
                    <a:pt x="16" y="11"/>
                    <a:pt x="19" y="10"/>
                    <a:pt x="22" y="8"/>
                  </a:cubicBezTo>
                  <a:cubicBezTo>
                    <a:pt x="26" y="7"/>
                    <a:pt x="30" y="6"/>
                    <a:pt x="35" y="4"/>
                  </a:cubicBezTo>
                  <a:cubicBezTo>
                    <a:pt x="40" y="3"/>
                    <a:pt x="45" y="2"/>
                    <a:pt x="50" y="1"/>
                  </a:cubicBezTo>
                  <a:cubicBezTo>
                    <a:pt x="55" y="0"/>
                    <a:pt x="60" y="0"/>
                    <a:pt x="65" y="0"/>
                  </a:cubicBezTo>
                  <a:cubicBezTo>
                    <a:pt x="74" y="0"/>
                    <a:pt x="83" y="1"/>
                    <a:pt x="89" y="4"/>
                  </a:cubicBezTo>
                  <a:cubicBezTo>
                    <a:pt x="96" y="6"/>
                    <a:pt x="102" y="10"/>
                    <a:pt x="107" y="15"/>
                  </a:cubicBezTo>
                  <a:cubicBezTo>
                    <a:pt x="111" y="19"/>
                    <a:pt x="115" y="25"/>
                    <a:pt x="117" y="32"/>
                  </a:cubicBezTo>
                  <a:cubicBezTo>
                    <a:pt x="119" y="39"/>
                    <a:pt x="120" y="47"/>
                    <a:pt x="120" y="56"/>
                  </a:cubicBezTo>
                  <a:cubicBezTo>
                    <a:pt x="120" y="147"/>
                    <a:pt x="120" y="147"/>
                    <a:pt x="120" y="147"/>
                  </a:cubicBezTo>
                  <a:lnTo>
                    <a:pt x="88" y="147"/>
                  </a:lnTo>
                  <a:close/>
                  <a:moveTo>
                    <a:pt x="58" y="81"/>
                  </a:moveTo>
                  <a:cubicBezTo>
                    <a:pt x="52" y="82"/>
                    <a:pt x="48" y="83"/>
                    <a:pt x="44" y="84"/>
                  </a:cubicBezTo>
                  <a:cubicBezTo>
                    <a:pt x="41" y="86"/>
                    <a:pt x="38" y="87"/>
                    <a:pt x="37" y="89"/>
                  </a:cubicBezTo>
                  <a:cubicBezTo>
                    <a:pt x="35" y="91"/>
                    <a:pt x="33" y="93"/>
                    <a:pt x="33" y="96"/>
                  </a:cubicBezTo>
                  <a:cubicBezTo>
                    <a:pt x="32" y="98"/>
                    <a:pt x="31" y="101"/>
                    <a:pt x="31" y="105"/>
                  </a:cubicBezTo>
                  <a:cubicBezTo>
                    <a:pt x="31" y="108"/>
                    <a:pt x="32" y="110"/>
                    <a:pt x="33" y="113"/>
                  </a:cubicBezTo>
                  <a:cubicBezTo>
                    <a:pt x="34" y="115"/>
                    <a:pt x="36" y="117"/>
                    <a:pt x="38" y="119"/>
                  </a:cubicBezTo>
                  <a:cubicBezTo>
                    <a:pt x="40" y="121"/>
                    <a:pt x="42" y="122"/>
                    <a:pt x="45" y="123"/>
                  </a:cubicBezTo>
                  <a:cubicBezTo>
                    <a:pt x="48" y="124"/>
                    <a:pt x="52" y="125"/>
                    <a:pt x="55" y="125"/>
                  </a:cubicBezTo>
                  <a:cubicBezTo>
                    <a:pt x="60" y="125"/>
                    <a:pt x="65" y="124"/>
                    <a:pt x="69" y="122"/>
                  </a:cubicBezTo>
                  <a:cubicBezTo>
                    <a:pt x="73" y="120"/>
                    <a:pt x="77" y="118"/>
                    <a:pt x="79" y="115"/>
                  </a:cubicBezTo>
                  <a:cubicBezTo>
                    <a:pt x="82" y="112"/>
                    <a:pt x="85" y="108"/>
                    <a:pt x="86"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3" name="Freeform 24">
              <a:extLst>
                <a:ext uri="{FF2B5EF4-FFF2-40B4-BE49-F238E27FC236}">
                  <a16:creationId xmlns:a16="http://schemas.microsoft.com/office/drawing/2014/main" id="{CC04C425-016D-416A-9A87-953DF9CEAFCE}"/>
                </a:ext>
              </a:extLst>
            </p:cNvPr>
            <p:cNvSpPr>
              <a:spLocks/>
            </p:cNvSpPr>
            <p:nvPr/>
          </p:nvSpPr>
          <p:spPr bwMode="black">
            <a:xfrm>
              <a:off x="4921274" y="5036439"/>
              <a:ext cx="97196" cy="111679"/>
            </a:xfrm>
            <a:custGeom>
              <a:avLst/>
              <a:gdLst/>
              <a:ahLst/>
              <a:cxnLst>
                <a:cxn ang="0">
                  <a:pos x="96" y="147"/>
                </a:cxn>
                <a:cxn ang="0">
                  <a:pos x="96" y="66"/>
                </a:cxn>
                <a:cxn ang="0">
                  <a:pos x="89" y="36"/>
                </a:cxn>
                <a:cxn ang="0">
                  <a:pos x="67" y="26"/>
                </a:cxn>
                <a:cxn ang="0">
                  <a:pos x="53" y="29"/>
                </a:cxn>
                <a:cxn ang="0">
                  <a:pos x="43" y="37"/>
                </a:cxn>
                <a:cxn ang="0">
                  <a:pos x="35" y="50"/>
                </a:cxn>
                <a:cxn ang="0">
                  <a:pos x="33" y="65"/>
                </a:cxn>
                <a:cxn ang="0">
                  <a:pos x="33" y="147"/>
                </a:cxn>
                <a:cxn ang="0">
                  <a:pos x="0" y="147"/>
                </a:cxn>
                <a:cxn ang="0">
                  <a:pos x="0" y="3"/>
                </a:cxn>
                <a:cxn ang="0">
                  <a:pos x="33" y="3"/>
                </a:cxn>
                <a:cxn ang="0">
                  <a:pos x="33" y="26"/>
                </a:cxn>
                <a:cxn ang="0">
                  <a:pos x="33" y="26"/>
                </a:cxn>
                <a:cxn ang="0">
                  <a:pos x="54" y="6"/>
                </a:cxn>
                <a:cxn ang="0">
                  <a:pos x="80" y="0"/>
                </a:cxn>
                <a:cxn ang="0">
                  <a:pos x="115" y="14"/>
                </a:cxn>
                <a:cxn ang="0">
                  <a:pos x="128" y="59"/>
                </a:cxn>
                <a:cxn ang="0">
                  <a:pos x="128" y="147"/>
                </a:cxn>
                <a:cxn ang="0">
                  <a:pos x="96" y="147"/>
                </a:cxn>
              </a:cxnLst>
              <a:rect l="0" t="0" r="r" b="b"/>
              <a:pathLst>
                <a:path w="128" h="147">
                  <a:moveTo>
                    <a:pt x="96" y="147"/>
                  </a:moveTo>
                  <a:cubicBezTo>
                    <a:pt x="96" y="66"/>
                    <a:pt x="96" y="66"/>
                    <a:pt x="96" y="66"/>
                  </a:cubicBezTo>
                  <a:cubicBezTo>
                    <a:pt x="96" y="53"/>
                    <a:pt x="93" y="43"/>
                    <a:pt x="89" y="36"/>
                  </a:cubicBezTo>
                  <a:cubicBezTo>
                    <a:pt x="84" y="30"/>
                    <a:pt x="77" y="26"/>
                    <a:pt x="67" y="26"/>
                  </a:cubicBezTo>
                  <a:cubicBezTo>
                    <a:pt x="62" y="26"/>
                    <a:pt x="58" y="27"/>
                    <a:pt x="53" y="29"/>
                  </a:cubicBezTo>
                  <a:cubicBezTo>
                    <a:pt x="49" y="31"/>
                    <a:pt x="46" y="34"/>
                    <a:pt x="43" y="37"/>
                  </a:cubicBezTo>
                  <a:cubicBezTo>
                    <a:pt x="40" y="41"/>
                    <a:pt x="37" y="45"/>
                    <a:pt x="35" y="50"/>
                  </a:cubicBezTo>
                  <a:cubicBezTo>
                    <a:pt x="34" y="54"/>
                    <a:pt x="33" y="60"/>
                    <a:pt x="33" y="65"/>
                  </a:cubicBezTo>
                  <a:cubicBezTo>
                    <a:pt x="33" y="147"/>
                    <a:pt x="33" y="147"/>
                    <a:pt x="33" y="147"/>
                  </a:cubicBezTo>
                  <a:cubicBezTo>
                    <a:pt x="0" y="147"/>
                    <a:pt x="0" y="147"/>
                    <a:pt x="0" y="147"/>
                  </a:cubicBezTo>
                  <a:cubicBezTo>
                    <a:pt x="0" y="3"/>
                    <a:pt x="0" y="3"/>
                    <a:pt x="0" y="3"/>
                  </a:cubicBezTo>
                  <a:cubicBezTo>
                    <a:pt x="33" y="3"/>
                    <a:pt x="33" y="3"/>
                    <a:pt x="33" y="3"/>
                  </a:cubicBezTo>
                  <a:cubicBezTo>
                    <a:pt x="33" y="26"/>
                    <a:pt x="33" y="26"/>
                    <a:pt x="33" y="26"/>
                  </a:cubicBezTo>
                  <a:cubicBezTo>
                    <a:pt x="33" y="26"/>
                    <a:pt x="33" y="26"/>
                    <a:pt x="33" y="26"/>
                  </a:cubicBezTo>
                  <a:cubicBezTo>
                    <a:pt x="39" y="17"/>
                    <a:pt x="46" y="10"/>
                    <a:pt x="54" y="6"/>
                  </a:cubicBezTo>
                  <a:cubicBezTo>
                    <a:pt x="62" y="2"/>
                    <a:pt x="70" y="0"/>
                    <a:pt x="80" y="0"/>
                  </a:cubicBezTo>
                  <a:cubicBezTo>
                    <a:pt x="95" y="0"/>
                    <a:pt x="107" y="5"/>
                    <a:pt x="115" y="14"/>
                  </a:cubicBezTo>
                  <a:cubicBezTo>
                    <a:pt x="124" y="24"/>
                    <a:pt x="128" y="39"/>
                    <a:pt x="128" y="59"/>
                  </a:cubicBezTo>
                  <a:cubicBezTo>
                    <a:pt x="128" y="147"/>
                    <a:pt x="128" y="147"/>
                    <a:pt x="128" y="147"/>
                  </a:cubicBezTo>
                  <a:lnTo>
                    <a:pt x="96"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4" name="Freeform 25">
              <a:extLst>
                <a:ext uri="{FF2B5EF4-FFF2-40B4-BE49-F238E27FC236}">
                  <a16:creationId xmlns:a16="http://schemas.microsoft.com/office/drawing/2014/main" id="{C7EC131B-E384-46BF-8923-0B28FFF6D1EC}"/>
                </a:ext>
              </a:extLst>
            </p:cNvPr>
            <p:cNvSpPr>
              <a:spLocks/>
            </p:cNvSpPr>
            <p:nvPr/>
          </p:nvSpPr>
          <p:spPr bwMode="black">
            <a:xfrm>
              <a:off x="5045183" y="4986232"/>
              <a:ext cx="100093" cy="161886"/>
            </a:xfrm>
            <a:custGeom>
              <a:avLst/>
              <a:gdLst/>
              <a:ahLst/>
              <a:cxnLst>
                <a:cxn ang="0">
                  <a:pos x="210" y="503"/>
                </a:cxn>
                <a:cxn ang="0">
                  <a:pos x="78" y="340"/>
                </a:cxn>
                <a:cxn ang="0">
                  <a:pos x="75" y="340"/>
                </a:cxn>
                <a:cxn ang="0">
                  <a:pos x="75" y="503"/>
                </a:cxn>
                <a:cxn ang="0">
                  <a:pos x="0" y="503"/>
                </a:cxn>
                <a:cxn ang="0">
                  <a:pos x="0" y="0"/>
                </a:cxn>
                <a:cxn ang="0">
                  <a:pos x="75" y="0"/>
                </a:cxn>
                <a:cxn ang="0">
                  <a:pos x="75" y="319"/>
                </a:cxn>
                <a:cxn ang="0">
                  <a:pos x="78" y="319"/>
                </a:cxn>
                <a:cxn ang="0">
                  <a:pos x="203" y="163"/>
                </a:cxn>
                <a:cxn ang="0">
                  <a:pos x="300" y="163"/>
                </a:cxn>
                <a:cxn ang="0">
                  <a:pos x="156" y="326"/>
                </a:cxn>
                <a:cxn ang="0">
                  <a:pos x="311" y="503"/>
                </a:cxn>
                <a:cxn ang="0">
                  <a:pos x="210" y="503"/>
                </a:cxn>
              </a:cxnLst>
              <a:rect l="0" t="0" r="r" b="b"/>
              <a:pathLst>
                <a:path w="311" h="503">
                  <a:moveTo>
                    <a:pt x="210" y="503"/>
                  </a:moveTo>
                  <a:lnTo>
                    <a:pt x="78" y="340"/>
                  </a:lnTo>
                  <a:lnTo>
                    <a:pt x="75" y="340"/>
                  </a:lnTo>
                  <a:lnTo>
                    <a:pt x="75" y="503"/>
                  </a:lnTo>
                  <a:lnTo>
                    <a:pt x="0" y="503"/>
                  </a:lnTo>
                  <a:lnTo>
                    <a:pt x="0" y="0"/>
                  </a:lnTo>
                  <a:lnTo>
                    <a:pt x="75" y="0"/>
                  </a:lnTo>
                  <a:lnTo>
                    <a:pt x="75" y="319"/>
                  </a:lnTo>
                  <a:lnTo>
                    <a:pt x="78" y="319"/>
                  </a:lnTo>
                  <a:lnTo>
                    <a:pt x="203" y="163"/>
                  </a:lnTo>
                  <a:lnTo>
                    <a:pt x="300" y="163"/>
                  </a:lnTo>
                  <a:lnTo>
                    <a:pt x="156" y="326"/>
                  </a:lnTo>
                  <a:lnTo>
                    <a:pt x="311" y="503"/>
                  </a:lnTo>
                  <a:lnTo>
                    <a:pt x="210"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5" name="Freeform 26">
              <a:extLst>
                <a:ext uri="{FF2B5EF4-FFF2-40B4-BE49-F238E27FC236}">
                  <a16:creationId xmlns:a16="http://schemas.microsoft.com/office/drawing/2014/main" id="{A5B29D3C-E8D9-4602-9DC8-23E9D3E89E92}"/>
                </a:ext>
              </a:extLst>
            </p:cNvPr>
            <p:cNvSpPr>
              <a:spLocks noEditPoints="1"/>
            </p:cNvSpPr>
            <p:nvPr/>
          </p:nvSpPr>
          <p:spPr bwMode="black">
            <a:xfrm>
              <a:off x="5142379" y="5036439"/>
              <a:ext cx="100414" cy="114576"/>
            </a:xfrm>
            <a:custGeom>
              <a:avLst/>
              <a:gdLst/>
              <a:ahLst/>
              <a:cxnLst>
                <a:cxn ang="0">
                  <a:pos x="34" y="85"/>
                </a:cxn>
                <a:cxn ang="0">
                  <a:pos x="46" y="115"/>
                </a:cxn>
                <a:cxn ang="0">
                  <a:pos x="77" y="125"/>
                </a:cxn>
                <a:cxn ang="0">
                  <a:pos x="100" y="121"/>
                </a:cxn>
                <a:cxn ang="0">
                  <a:pos x="120" y="111"/>
                </a:cxn>
                <a:cxn ang="0">
                  <a:pos x="120" y="139"/>
                </a:cxn>
                <a:cxn ang="0">
                  <a:pos x="112" y="143"/>
                </a:cxn>
                <a:cxn ang="0">
                  <a:pos x="101" y="146"/>
                </a:cxn>
                <a:cxn ang="0">
                  <a:pos x="86" y="149"/>
                </a:cxn>
                <a:cxn ang="0">
                  <a:pos x="69" y="151"/>
                </a:cxn>
                <a:cxn ang="0">
                  <a:pos x="40" y="146"/>
                </a:cxn>
                <a:cxn ang="0">
                  <a:pos x="19" y="132"/>
                </a:cxn>
                <a:cxn ang="0">
                  <a:pos x="5" y="108"/>
                </a:cxn>
                <a:cxn ang="0">
                  <a:pos x="0" y="77"/>
                </a:cxn>
                <a:cxn ang="0">
                  <a:pos x="7" y="42"/>
                </a:cxn>
                <a:cxn ang="0">
                  <a:pos x="22" y="18"/>
                </a:cxn>
                <a:cxn ang="0">
                  <a:pos x="44" y="4"/>
                </a:cxn>
                <a:cxn ang="0">
                  <a:pos x="69" y="0"/>
                </a:cxn>
                <a:cxn ang="0">
                  <a:pos x="96" y="5"/>
                </a:cxn>
                <a:cxn ang="0">
                  <a:pos x="116" y="19"/>
                </a:cxn>
                <a:cxn ang="0">
                  <a:pos x="128" y="41"/>
                </a:cxn>
                <a:cxn ang="0">
                  <a:pos x="132" y="69"/>
                </a:cxn>
                <a:cxn ang="0">
                  <a:pos x="132" y="85"/>
                </a:cxn>
                <a:cxn ang="0">
                  <a:pos x="34" y="85"/>
                </a:cxn>
                <a:cxn ang="0">
                  <a:pos x="98" y="46"/>
                </a:cxn>
                <a:cxn ang="0">
                  <a:pos x="92" y="35"/>
                </a:cxn>
                <a:cxn ang="0">
                  <a:pos x="83" y="28"/>
                </a:cxn>
                <a:cxn ang="0">
                  <a:pos x="69" y="25"/>
                </a:cxn>
                <a:cxn ang="0">
                  <a:pos x="56" y="28"/>
                </a:cxn>
                <a:cxn ang="0">
                  <a:pos x="46" y="35"/>
                </a:cxn>
                <a:cxn ang="0">
                  <a:pos x="38" y="46"/>
                </a:cxn>
                <a:cxn ang="0">
                  <a:pos x="34" y="60"/>
                </a:cxn>
                <a:cxn ang="0">
                  <a:pos x="99" y="60"/>
                </a:cxn>
                <a:cxn ang="0">
                  <a:pos x="98" y="46"/>
                </a:cxn>
              </a:cxnLst>
              <a:rect l="0" t="0" r="r" b="b"/>
              <a:pathLst>
                <a:path w="132" h="151">
                  <a:moveTo>
                    <a:pt x="34" y="85"/>
                  </a:moveTo>
                  <a:cubicBezTo>
                    <a:pt x="34" y="98"/>
                    <a:pt x="38" y="108"/>
                    <a:pt x="46" y="115"/>
                  </a:cubicBezTo>
                  <a:cubicBezTo>
                    <a:pt x="53" y="122"/>
                    <a:pt x="63" y="125"/>
                    <a:pt x="77" y="125"/>
                  </a:cubicBezTo>
                  <a:cubicBezTo>
                    <a:pt x="85" y="125"/>
                    <a:pt x="93" y="124"/>
                    <a:pt x="100" y="121"/>
                  </a:cubicBezTo>
                  <a:cubicBezTo>
                    <a:pt x="108" y="119"/>
                    <a:pt x="115" y="115"/>
                    <a:pt x="120" y="111"/>
                  </a:cubicBezTo>
                  <a:cubicBezTo>
                    <a:pt x="120" y="139"/>
                    <a:pt x="120" y="139"/>
                    <a:pt x="120" y="139"/>
                  </a:cubicBezTo>
                  <a:cubicBezTo>
                    <a:pt x="118" y="140"/>
                    <a:pt x="116" y="141"/>
                    <a:pt x="112" y="143"/>
                  </a:cubicBezTo>
                  <a:cubicBezTo>
                    <a:pt x="109" y="144"/>
                    <a:pt x="106" y="145"/>
                    <a:pt x="101" y="146"/>
                  </a:cubicBezTo>
                  <a:cubicBezTo>
                    <a:pt x="97" y="148"/>
                    <a:pt x="92" y="149"/>
                    <a:pt x="86" y="149"/>
                  </a:cubicBezTo>
                  <a:cubicBezTo>
                    <a:pt x="81" y="150"/>
                    <a:pt x="75" y="151"/>
                    <a:pt x="69" y="151"/>
                  </a:cubicBezTo>
                  <a:cubicBezTo>
                    <a:pt x="58" y="151"/>
                    <a:pt x="49" y="149"/>
                    <a:pt x="40" y="146"/>
                  </a:cubicBezTo>
                  <a:cubicBezTo>
                    <a:pt x="32" y="143"/>
                    <a:pt x="25" y="138"/>
                    <a:pt x="19" y="132"/>
                  </a:cubicBezTo>
                  <a:cubicBezTo>
                    <a:pt x="13" y="125"/>
                    <a:pt x="8" y="118"/>
                    <a:pt x="5" y="108"/>
                  </a:cubicBezTo>
                  <a:cubicBezTo>
                    <a:pt x="2" y="99"/>
                    <a:pt x="0" y="89"/>
                    <a:pt x="0" y="77"/>
                  </a:cubicBezTo>
                  <a:cubicBezTo>
                    <a:pt x="0" y="63"/>
                    <a:pt x="2" y="52"/>
                    <a:pt x="7" y="42"/>
                  </a:cubicBezTo>
                  <a:cubicBezTo>
                    <a:pt x="11" y="33"/>
                    <a:pt x="16" y="25"/>
                    <a:pt x="22" y="18"/>
                  </a:cubicBezTo>
                  <a:cubicBezTo>
                    <a:pt x="29" y="12"/>
                    <a:pt x="36" y="7"/>
                    <a:pt x="44" y="4"/>
                  </a:cubicBezTo>
                  <a:cubicBezTo>
                    <a:pt x="53" y="1"/>
                    <a:pt x="61" y="0"/>
                    <a:pt x="69" y="0"/>
                  </a:cubicBezTo>
                  <a:cubicBezTo>
                    <a:pt x="79" y="0"/>
                    <a:pt x="88" y="2"/>
                    <a:pt x="96" y="5"/>
                  </a:cubicBezTo>
                  <a:cubicBezTo>
                    <a:pt x="104" y="8"/>
                    <a:pt x="111" y="13"/>
                    <a:pt x="116" y="19"/>
                  </a:cubicBezTo>
                  <a:cubicBezTo>
                    <a:pt x="121" y="25"/>
                    <a:pt x="125" y="32"/>
                    <a:pt x="128" y="41"/>
                  </a:cubicBezTo>
                  <a:cubicBezTo>
                    <a:pt x="130" y="49"/>
                    <a:pt x="132" y="59"/>
                    <a:pt x="132" y="69"/>
                  </a:cubicBezTo>
                  <a:cubicBezTo>
                    <a:pt x="132" y="85"/>
                    <a:pt x="132" y="85"/>
                    <a:pt x="132" y="85"/>
                  </a:cubicBezTo>
                  <a:lnTo>
                    <a:pt x="34" y="85"/>
                  </a:lnTo>
                  <a:close/>
                  <a:moveTo>
                    <a:pt x="98" y="46"/>
                  </a:moveTo>
                  <a:cubicBezTo>
                    <a:pt x="96" y="42"/>
                    <a:pt x="95" y="38"/>
                    <a:pt x="92" y="35"/>
                  </a:cubicBezTo>
                  <a:cubicBezTo>
                    <a:pt x="90" y="32"/>
                    <a:pt x="87" y="30"/>
                    <a:pt x="83" y="28"/>
                  </a:cubicBezTo>
                  <a:cubicBezTo>
                    <a:pt x="79" y="26"/>
                    <a:pt x="74" y="25"/>
                    <a:pt x="69" y="25"/>
                  </a:cubicBezTo>
                  <a:cubicBezTo>
                    <a:pt x="64" y="25"/>
                    <a:pt x="60" y="26"/>
                    <a:pt x="56" y="28"/>
                  </a:cubicBezTo>
                  <a:cubicBezTo>
                    <a:pt x="52" y="29"/>
                    <a:pt x="49" y="32"/>
                    <a:pt x="46" y="35"/>
                  </a:cubicBezTo>
                  <a:cubicBezTo>
                    <a:pt x="43" y="38"/>
                    <a:pt x="40" y="42"/>
                    <a:pt x="38" y="46"/>
                  </a:cubicBezTo>
                  <a:cubicBezTo>
                    <a:pt x="36" y="50"/>
                    <a:pt x="35" y="55"/>
                    <a:pt x="34" y="60"/>
                  </a:cubicBezTo>
                  <a:cubicBezTo>
                    <a:pt x="99" y="60"/>
                    <a:pt x="99" y="60"/>
                    <a:pt x="99" y="60"/>
                  </a:cubicBezTo>
                  <a:cubicBezTo>
                    <a:pt x="99" y="55"/>
                    <a:pt x="99" y="51"/>
                    <a:pt x="98"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06" name="Group 105">
            <a:extLst>
              <a:ext uri="{FF2B5EF4-FFF2-40B4-BE49-F238E27FC236}">
                <a16:creationId xmlns:a16="http://schemas.microsoft.com/office/drawing/2014/main" id="{451494BE-D90E-4EE3-9603-E21C0A643BA5}"/>
              </a:ext>
            </a:extLst>
          </p:cNvPr>
          <p:cNvGrpSpPr/>
          <p:nvPr/>
        </p:nvGrpSpPr>
        <p:grpSpPr bwMode="black">
          <a:xfrm>
            <a:off x="8290448" y="5654696"/>
            <a:ext cx="995674" cy="189469"/>
            <a:chOff x="1502088" y="4970205"/>
            <a:chExt cx="999744" cy="196837"/>
          </a:xfrm>
          <a:solidFill>
            <a:srgbClr val="FFFFFF"/>
          </a:solidFill>
          <a:effectLst/>
        </p:grpSpPr>
        <p:sp>
          <p:nvSpPr>
            <p:cNvPr id="107" name="Freeform 19">
              <a:extLst>
                <a:ext uri="{FF2B5EF4-FFF2-40B4-BE49-F238E27FC236}">
                  <a16:creationId xmlns:a16="http://schemas.microsoft.com/office/drawing/2014/main" id="{2AA3872A-8B08-4314-9250-3B3816BF216B}"/>
                </a:ext>
              </a:extLst>
            </p:cNvPr>
            <p:cNvSpPr>
              <a:spLocks noEditPoints="1"/>
            </p:cNvSpPr>
            <p:nvPr/>
          </p:nvSpPr>
          <p:spPr bwMode="black">
            <a:xfrm>
              <a:off x="1502088" y="4971731"/>
              <a:ext cx="187376" cy="193785"/>
            </a:xfrm>
            <a:custGeom>
              <a:avLst/>
              <a:gdLst/>
              <a:ahLst/>
              <a:cxnLst>
                <a:cxn ang="0">
                  <a:pos x="42" y="55"/>
                </a:cxn>
                <a:cxn ang="0">
                  <a:pos x="23" y="52"/>
                </a:cxn>
                <a:cxn ang="0">
                  <a:pos x="20" y="42"/>
                </a:cxn>
                <a:cxn ang="0">
                  <a:pos x="101" y="42"/>
                </a:cxn>
                <a:cxn ang="0">
                  <a:pos x="108" y="40"/>
                </a:cxn>
                <a:cxn ang="0">
                  <a:pos x="122" y="39"/>
                </a:cxn>
                <a:cxn ang="0">
                  <a:pos x="132" y="49"/>
                </a:cxn>
                <a:cxn ang="0">
                  <a:pos x="129" y="54"/>
                </a:cxn>
                <a:cxn ang="0">
                  <a:pos x="13" y="168"/>
                </a:cxn>
                <a:cxn ang="0">
                  <a:pos x="11" y="162"/>
                </a:cxn>
                <a:cxn ang="0">
                  <a:pos x="108" y="49"/>
                </a:cxn>
                <a:cxn ang="0">
                  <a:pos x="47" y="54"/>
                </a:cxn>
                <a:cxn ang="0">
                  <a:pos x="59" y="172"/>
                </a:cxn>
                <a:cxn ang="0">
                  <a:pos x="61" y="165"/>
                </a:cxn>
                <a:cxn ang="0">
                  <a:pos x="97" y="169"/>
                </a:cxn>
                <a:cxn ang="0">
                  <a:pos x="179" y="167"/>
                </a:cxn>
                <a:cxn ang="0">
                  <a:pos x="187" y="165"/>
                </a:cxn>
                <a:cxn ang="0">
                  <a:pos x="206" y="168"/>
                </a:cxn>
                <a:cxn ang="0">
                  <a:pos x="204" y="175"/>
                </a:cxn>
                <a:cxn ang="0">
                  <a:pos x="194" y="212"/>
                </a:cxn>
                <a:cxn ang="0">
                  <a:pos x="200" y="239"/>
                </a:cxn>
                <a:cxn ang="0">
                  <a:pos x="202" y="247"/>
                </a:cxn>
                <a:cxn ang="0">
                  <a:pos x="96" y="249"/>
                </a:cxn>
                <a:cxn ang="0">
                  <a:pos x="80" y="252"/>
                </a:cxn>
                <a:cxn ang="0">
                  <a:pos x="71" y="177"/>
                </a:cxn>
                <a:cxn ang="0">
                  <a:pos x="161" y="241"/>
                </a:cxn>
                <a:cxn ang="0">
                  <a:pos x="172" y="239"/>
                </a:cxn>
                <a:cxn ang="0">
                  <a:pos x="182" y="176"/>
                </a:cxn>
                <a:cxn ang="0">
                  <a:pos x="98" y="177"/>
                </a:cxn>
                <a:cxn ang="0">
                  <a:pos x="95" y="181"/>
                </a:cxn>
                <a:cxn ang="0">
                  <a:pos x="96" y="242"/>
                </a:cxn>
                <a:cxn ang="0">
                  <a:pos x="157" y="8"/>
                </a:cxn>
                <a:cxn ang="0">
                  <a:pos x="164" y="0"/>
                </a:cxn>
                <a:cxn ang="0">
                  <a:pos x="199" y="10"/>
                </a:cxn>
                <a:cxn ang="0">
                  <a:pos x="203" y="19"/>
                </a:cxn>
                <a:cxn ang="0">
                  <a:pos x="202" y="102"/>
                </a:cxn>
                <a:cxn ang="0">
                  <a:pos x="225" y="101"/>
                </a:cxn>
                <a:cxn ang="0">
                  <a:pos x="233" y="95"/>
                </a:cxn>
                <a:cxn ang="0">
                  <a:pos x="256" y="99"/>
                </a:cxn>
                <a:cxn ang="0">
                  <a:pos x="258" y="108"/>
                </a:cxn>
                <a:cxn ang="0">
                  <a:pos x="202" y="110"/>
                </a:cxn>
                <a:cxn ang="0">
                  <a:pos x="197" y="142"/>
                </a:cxn>
                <a:cxn ang="0">
                  <a:pos x="186" y="151"/>
                </a:cxn>
                <a:cxn ang="0">
                  <a:pos x="184" y="26"/>
                </a:cxn>
              </a:cxnLst>
              <a:rect l="0" t="0" r="r" b="b"/>
              <a:pathLst>
                <a:path w="260" h="269">
                  <a:moveTo>
                    <a:pt x="47" y="54"/>
                  </a:moveTo>
                  <a:cubicBezTo>
                    <a:pt x="45" y="54"/>
                    <a:pt x="44" y="55"/>
                    <a:pt x="42" y="55"/>
                  </a:cubicBezTo>
                  <a:cubicBezTo>
                    <a:pt x="40" y="57"/>
                    <a:pt x="38" y="57"/>
                    <a:pt x="36" y="57"/>
                  </a:cubicBezTo>
                  <a:cubicBezTo>
                    <a:pt x="33" y="57"/>
                    <a:pt x="29" y="55"/>
                    <a:pt x="23" y="52"/>
                  </a:cubicBezTo>
                  <a:cubicBezTo>
                    <a:pt x="15" y="48"/>
                    <a:pt x="11" y="45"/>
                    <a:pt x="11" y="43"/>
                  </a:cubicBezTo>
                  <a:cubicBezTo>
                    <a:pt x="11" y="41"/>
                    <a:pt x="14" y="41"/>
                    <a:pt x="20" y="42"/>
                  </a:cubicBezTo>
                  <a:cubicBezTo>
                    <a:pt x="32" y="43"/>
                    <a:pt x="45" y="44"/>
                    <a:pt x="58" y="43"/>
                  </a:cubicBezTo>
                  <a:cubicBezTo>
                    <a:pt x="68" y="43"/>
                    <a:pt x="82" y="43"/>
                    <a:pt x="101" y="42"/>
                  </a:cubicBezTo>
                  <a:cubicBezTo>
                    <a:pt x="103" y="42"/>
                    <a:pt x="104" y="42"/>
                    <a:pt x="105" y="41"/>
                  </a:cubicBezTo>
                  <a:cubicBezTo>
                    <a:pt x="106" y="41"/>
                    <a:pt x="107" y="41"/>
                    <a:pt x="108" y="40"/>
                  </a:cubicBezTo>
                  <a:cubicBezTo>
                    <a:pt x="110" y="40"/>
                    <a:pt x="111" y="39"/>
                    <a:pt x="113" y="39"/>
                  </a:cubicBezTo>
                  <a:cubicBezTo>
                    <a:pt x="115" y="39"/>
                    <a:pt x="118" y="39"/>
                    <a:pt x="122" y="39"/>
                  </a:cubicBezTo>
                  <a:cubicBezTo>
                    <a:pt x="130" y="40"/>
                    <a:pt x="135" y="41"/>
                    <a:pt x="136" y="43"/>
                  </a:cubicBezTo>
                  <a:cubicBezTo>
                    <a:pt x="136" y="44"/>
                    <a:pt x="135" y="46"/>
                    <a:pt x="132" y="49"/>
                  </a:cubicBezTo>
                  <a:cubicBezTo>
                    <a:pt x="131" y="51"/>
                    <a:pt x="131" y="51"/>
                    <a:pt x="130" y="52"/>
                  </a:cubicBezTo>
                  <a:cubicBezTo>
                    <a:pt x="129" y="53"/>
                    <a:pt x="129" y="54"/>
                    <a:pt x="129" y="54"/>
                  </a:cubicBezTo>
                  <a:cubicBezTo>
                    <a:pt x="114" y="79"/>
                    <a:pt x="98" y="100"/>
                    <a:pt x="81" y="118"/>
                  </a:cubicBezTo>
                  <a:cubicBezTo>
                    <a:pt x="62" y="137"/>
                    <a:pt x="39" y="154"/>
                    <a:pt x="13" y="168"/>
                  </a:cubicBezTo>
                  <a:cubicBezTo>
                    <a:pt x="5" y="172"/>
                    <a:pt x="1" y="174"/>
                    <a:pt x="0" y="172"/>
                  </a:cubicBezTo>
                  <a:cubicBezTo>
                    <a:pt x="0" y="171"/>
                    <a:pt x="3" y="168"/>
                    <a:pt x="11" y="162"/>
                  </a:cubicBezTo>
                  <a:cubicBezTo>
                    <a:pt x="35" y="146"/>
                    <a:pt x="54" y="128"/>
                    <a:pt x="70" y="110"/>
                  </a:cubicBezTo>
                  <a:cubicBezTo>
                    <a:pt x="86" y="91"/>
                    <a:pt x="99" y="71"/>
                    <a:pt x="108" y="49"/>
                  </a:cubicBezTo>
                  <a:cubicBezTo>
                    <a:pt x="53" y="52"/>
                    <a:pt x="53" y="52"/>
                    <a:pt x="53" y="52"/>
                  </a:cubicBezTo>
                  <a:cubicBezTo>
                    <a:pt x="51" y="52"/>
                    <a:pt x="49" y="53"/>
                    <a:pt x="47" y="54"/>
                  </a:cubicBezTo>
                  <a:close/>
                  <a:moveTo>
                    <a:pt x="71" y="177"/>
                  </a:moveTo>
                  <a:cubicBezTo>
                    <a:pt x="69" y="176"/>
                    <a:pt x="65" y="174"/>
                    <a:pt x="59" y="172"/>
                  </a:cubicBezTo>
                  <a:cubicBezTo>
                    <a:pt x="55" y="171"/>
                    <a:pt x="53" y="169"/>
                    <a:pt x="53" y="168"/>
                  </a:cubicBezTo>
                  <a:cubicBezTo>
                    <a:pt x="52" y="167"/>
                    <a:pt x="55" y="166"/>
                    <a:pt x="61" y="165"/>
                  </a:cubicBezTo>
                  <a:cubicBezTo>
                    <a:pt x="67" y="165"/>
                    <a:pt x="74" y="165"/>
                    <a:pt x="82" y="166"/>
                  </a:cubicBezTo>
                  <a:cubicBezTo>
                    <a:pt x="89" y="167"/>
                    <a:pt x="94" y="168"/>
                    <a:pt x="97" y="169"/>
                  </a:cubicBezTo>
                  <a:cubicBezTo>
                    <a:pt x="176" y="168"/>
                    <a:pt x="176" y="168"/>
                    <a:pt x="176" y="168"/>
                  </a:cubicBezTo>
                  <a:cubicBezTo>
                    <a:pt x="177" y="167"/>
                    <a:pt x="178" y="167"/>
                    <a:pt x="179" y="167"/>
                  </a:cubicBezTo>
                  <a:cubicBezTo>
                    <a:pt x="180" y="167"/>
                    <a:pt x="181" y="166"/>
                    <a:pt x="182" y="166"/>
                  </a:cubicBezTo>
                  <a:cubicBezTo>
                    <a:pt x="184" y="165"/>
                    <a:pt x="186" y="165"/>
                    <a:pt x="187" y="165"/>
                  </a:cubicBezTo>
                  <a:cubicBezTo>
                    <a:pt x="190" y="164"/>
                    <a:pt x="192" y="165"/>
                    <a:pt x="196" y="165"/>
                  </a:cubicBezTo>
                  <a:cubicBezTo>
                    <a:pt x="202" y="166"/>
                    <a:pt x="205" y="167"/>
                    <a:pt x="206" y="168"/>
                  </a:cubicBezTo>
                  <a:cubicBezTo>
                    <a:pt x="207" y="169"/>
                    <a:pt x="206" y="171"/>
                    <a:pt x="205" y="173"/>
                  </a:cubicBezTo>
                  <a:cubicBezTo>
                    <a:pt x="204" y="174"/>
                    <a:pt x="204" y="175"/>
                    <a:pt x="204" y="175"/>
                  </a:cubicBezTo>
                  <a:cubicBezTo>
                    <a:pt x="203" y="176"/>
                    <a:pt x="203" y="176"/>
                    <a:pt x="203" y="177"/>
                  </a:cubicBezTo>
                  <a:cubicBezTo>
                    <a:pt x="200" y="187"/>
                    <a:pt x="197" y="199"/>
                    <a:pt x="194" y="212"/>
                  </a:cubicBezTo>
                  <a:cubicBezTo>
                    <a:pt x="192" y="224"/>
                    <a:pt x="190" y="232"/>
                    <a:pt x="189" y="237"/>
                  </a:cubicBezTo>
                  <a:cubicBezTo>
                    <a:pt x="194" y="237"/>
                    <a:pt x="197" y="238"/>
                    <a:pt x="200" y="239"/>
                  </a:cubicBezTo>
                  <a:cubicBezTo>
                    <a:pt x="202" y="241"/>
                    <a:pt x="203" y="242"/>
                    <a:pt x="204" y="243"/>
                  </a:cubicBezTo>
                  <a:cubicBezTo>
                    <a:pt x="204" y="245"/>
                    <a:pt x="203" y="246"/>
                    <a:pt x="202" y="247"/>
                  </a:cubicBezTo>
                  <a:cubicBezTo>
                    <a:pt x="200" y="249"/>
                    <a:pt x="198" y="249"/>
                    <a:pt x="195" y="249"/>
                  </a:cubicBezTo>
                  <a:cubicBezTo>
                    <a:pt x="96" y="249"/>
                    <a:pt x="96" y="249"/>
                    <a:pt x="96" y="249"/>
                  </a:cubicBezTo>
                  <a:cubicBezTo>
                    <a:pt x="94" y="261"/>
                    <a:pt x="91" y="267"/>
                    <a:pt x="87" y="268"/>
                  </a:cubicBezTo>
                  <a:cubicBezTo>
                    <a:pt x="83" y="269"/>
                    <a:pt x="80" y="263"/>
                    <a:pt x="80" y="252"/>
                  </a:cubicBezTo>
                  <a:cubicBezTo>
                    <a:pt x="77" y="185"/>
                    <a:pt x="77" y="185"/>
                    <a:pt x="77" y="185"/>
                  </a:cubicBezTo>
                  <a:cubicBezTo>
                    <a:pt x="76" y="182"/>
                    <a:pt x="74" y="179"/>
                    <a:pt x="71" y="177"/>
                  </a:cubicBezTo>
                  <a:close/>
                  <a:moveTo>
                    <a:pt x="96" y="242"/>
                  </a:moveTo>
                  <a:cubicBezTo>
                    <a:pt x="161" y="241"/>
                    <a:pt x="161" y="241"/>
                    <a:pt x="161" y="241"/>
                  </a:cubicBezTo>
                  <a:cubicBezTo>
                    <a:pt x="164" y="241"/>
                    <a:pt x="166" y="240"/>
                    <a:pt x="168" y="240"/>
                  </a:cubicBezTo>
                  <a:cubicBezTo>
                    <a:pt x="169" y="240"/>
                    <a:pt x="170" y="240"/>
                    <a:pt x="172" y="239"/>
                  </a:cubicBezTo>
                  <a:cubicBezTo>
                    <a:pt x="179" y="237"/>
                    <a:pt x="179" y="237"/>
                    <a:pt x="179" y="237"/>
                  </a:cubicBezTo>
                  <a:cubicBezTo>
                    <a:pt x="182" y="176"/>
                    <a:pt x="182" y="176"/>
                    <a:pt x="182" y="176"/>
                  </a:cubicBezTo>
                  <a:cubicBezTo>
                    <a:pt x="99" y="177"/>
                    <a:pt x="99" y="177"/>
                    <a:pt x="99" y="177"/>
                  </a:cubicBezTo>
                  <a:cubicBezTo>
                    <a:pt x="98" y="177"/>
                    <a:pt x="98" y="177"/>
                    <a:pt x="98" y="177"/>
                  </a:cubicBezTo>
                  <a:cubicBezTo>
                    <a:pt x="97" y="178"/>
                    <a:pt x="96" y="179"/>
                    <a:pt x="96" y="179"/>
                  </a:cubicBezTo>
                  <a:cubicBezTo>
                    <a:pt x="95" y="179"/>
                    <a:pt x="95" y="180"/>
                    <a:pt x="95" y="181"/>
                  </a:cubicBezTo>
                  <a:cubicBezTo>
                    <a:pt x="95" y="194"/>
                    <a:pt x="95" y="194"/>
                    <a:pt x="95" y="194"/>
                  </a:cubicBezTo>
                  <a:lnTo>
                    <a:pt x="96" y="242"/>
                  </a:lnTo>
                  <a:close/>
                  <a:moveTo>
                    <a:pt x="176" y="17"/>
                  </a:moveTo>
                  <a:cubicBezTo>
                    <a:pt x="172" y="14"/>
                    <a:pt x="166" y="11"/>
                    <a:pt x="157" y="8"/>
                  </a:cubicBezTo>
                  <a:cubicBezTo>
                    <a:pt x="152" y="6"/>
                    <a:pt x="151" y="4"/>
                    <a:pt x="152" y="3"/>
                  </a:cubicBezTo>
                  <a:cubicBezTo>
                    <a:pt x="154" y="2"/>
                    <a:pt x="157" y="1"/>
                    <a:pt x="164" y="0"/>
                  </a:cubicBezTo>
                  <a:cubicBezTo>
                    <a:pt x="174" y="2"/>
                    <a:pt x="182" y="4"/>
                    <a:pt x="188" y="5"/>
                  </a:cubicBezTo>
                  <a:cubicBezTo>
                    <a:pt x="193" y="7"/>
                    <a:pt x="197" y="8"/>
                    <a:pt x="199" y="10"/>
                  </a:cubicBezTo>
                  <a:cubicBezTo>
                    <a:pt x="202" y="11"/>
                    <a:pt x="203" y="12"/>
                    <a:pt x="203" y="14"/>
                  </a:cubicBezTo>
                  <a:cubicBezTo>
                    <a:pt x="204" y="15"/>
                    <a:pt x="204" y="17"/>
                    <a:pt x="203" y="19"/>
                  </a:cubicBezTo>
                  <a:cubicBezTo>
                    <a:pt x="203" y="24"/>
                    <a:pt x="203" y="24"/>
                    <a:pt x="203" y="24"/>
                  </a:cubicBezTo>
                  <a:cubicBezTo>
                    <a:pt x="202" y="102"/>
                    <a:pt x="202" y="102"/>
                    <a:pt x="202" y="102"/>
                  </a:cubicBezTo>
                  <a:cubicBezTo>
                    <a:pt x="220" y="102"/>
                    <a:pt x="220" y="102"/>
                    <a:pt x="220" y="102"/>
                  </a:cubicBezTo>
                  <a:cubicBezTo>
                    <a:pt x="222" y="102"/>
                    <a:pt x="223" y="101"/>
                    <a:pt x="225" y="101"/>
                  </a:cubicBezTo>
                  <a:cubicBezTo>
                    <a:pt x="226" y="100"/>
                    <a:pt x="227" y="99"/>
                    <a:pt x="228" y="99"/>
                  </a:cubicBezTo>
                  <a:cubicBezTo>
                    <a:pt x="230" y="97"/>
                    <a:pt x="232" y="96"/>
                    <a:pt x="233" y="95"/>
                  </a:cubicBezTo>
                  <a:cubicBezTo>
                    <a:pt x="236" y="95"/>
                    <a:pt x="240" y="95"/>
                    <a:pt x="245" y="95"/>
                  </a:cubicBezTo>
                  <a:cubicBezTo>
                    <a:pt x="250" y="96"/>
                    <a:pt x="253" y="97"/>
                    <a:pt x="256" y="99"/>
                  </a:cubicBezTo>
                  <a:cubicBezTo>
                    <a:pt x="258" y="100"/>
                    <a:pt x="260" y="102"/>
                    <a:pt x="260" y="104"/>
                  </a:cubicBezTo>
                  <a:cubicBezTo>
                    <a:pt x="260" y="105"/>
                    <a:pt x="259" y="107"/>
                    <a:pt x="258" y="108"/>
                  </a:cubicBezTo>
                  <a:cubicBezTo>
                    <a:pt x="256" y="109"/>
                    <a:pt x="253" y="110"/>
                    <a:pt x="250" y="110"/>
                  </a:cubicBezTo>
                  <a:cubicBezTo>
                    <a:pt x="202" y="110"/>
                    <a:pt x="202" y="110"/>
                    <a:pt x="202" y="110"/>
                  </a:cubicBezTo>
                  <a:cubicBezTo>
                    <a:pt x="202" y="120"/>
                    <a:pt x="202" y="120"/>
                    <a:pt x="202" y="120"/>
                  </a:cubicBezTo>
                  <a:cubicBezTo>
                    <a:pt x="201" y="129"/>
                    <a:pt x="199" y="136"/>
                    <a:pt x="197" y="142"/>
                  </a:cubicBezTo>
                  <a:cubicBezTo>
                    <a:pt x="195" y="148"/>
                    <a:pt x="193" y="151"/>
                    <a:pt x="191" y="153"/>
                  </a:cubicBezTo>
                  <a:cubicBezTo>
                    <a:pt x="189" y="155"/>
                    <a:pt x="187" y="154"/>
                    <a:pt x="186" y="151"/>
                  </a:cubicBezTo>
                  <a:cubicBezTo>
                    <a:pt x="185" y="147"/>
                    <a:pt x="184" y="141"/>
                    <a:pt x="184" y="133"/>
                  </a:cubicBezTo>
                  <a:cubicBezTo>
                    <a:pt x="184" y="26"/>
                    <a:pt x="184" y="26"/>
                    <a:pt x="184" y="26"/>
                  </a:cubicBezTo>
                  <a:cubicBezTo>
                    <a:pt x="184" y="23"/>
                    <a:pt x="181" y="20"/>
                    <a:pt x="176"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8" name="Freeform 20">
              <a:extLst>
                <a:ext uri="{FF2B5EF4-FFF2-40B4-BE49-F238E27FC236}">
                  <a16:creationId xmlns:a16="http://schemas.microsoft.com/office/drawing/2014/main" id="{82F9537C-A784-4A29-9A89-9CD5D1D3C259}"/>
                </a:ext>
              </a:extLst>
            </p:cNvPr>
            <p:cNvSpPr>
              <a:spLocks noEditPoints="1"/>
            </p:cNvSpPr>
            <p:nvPr/>
          </p:nvSpPr>
          <p:spPr bwMode="black">
            <a:xfrm>
              <a:off x="1695262" y="4970205"/>
              <a:ext cx="195921" cy="195311"/>
            </a:xfrm>
            <a:custGeom>
              <a:avLst/>
              <a:gdLst/>
              <a:ahLst/>
              <a:cxnLst>
                <a:cxn ang="0">
                  <a:pos x="86" y="53"/>
                </a:cxn>
                <a:cxn ang="0">
                  <a:pos x="75" y="43"/>
                </a:cxn>
                <a:cxn ang="0">
                  <a:pos x="71" y="35"/>
                </a:cxn>
                <a:cxn ang="0">
                  <a:pos x="85" y="37"/>
                </a:cxn>
                <a:cxn ang="0">
                  <a:pos x="111" y="52"/>
                </a:cxn>
                <a:cxn ang="0">
                  <a:pos x="111" y="63"/>
                </a:cxn>
                <a:cxn ang="0">
                  <a:pos x="104" y="75"/>
                </a:cxn>
                <a:cxn ang="0">
                  <a:pos x="96" y="90"/>
                </a:cxn>
                <a:cxn ang="0">
                  <a:pos x="91" y="100"/>
                </a:cxn>
                <a:cxn ang="0">
                  <a:pos x="104" y="116"/>
                </a:cxn>
                <a:cxn ang="0">
                  <a:pos x="122" y="132"/>
                </a:cxn>
                <a:cxn ang="0">
                  <a:pos x="130" y="138"/>
                </a:cxn>
                <a:cxn ang="0">
                  <a:pos x="138" y="144"/>
                </a:cxn>
                <a:cxn ang="0">
                  <a:pos x="147" y="159"/>
                </a:cxn>
                <a:cxn ang="0">
                  <a:pos x="150" y="171"/>
                </a:cxn>
                <a:cxn ang="0">
                  <a:pos x="149" y="179"/>
                </a:cxn>
                <a:cxn ang="0">
                  <a:pos x="144" y="181"/>
                </a:cxn>
                <a:cxn ang="0">
                  <a:pos x="139" y="178"/>
                </a:cxn>
                <a:cxn ang="0">
                  <a:pos x="118" y="150"/>
                </a:cxn>
                <a:cxn ang="0">
                  <a:pos x="86" y="108"/>
                </a:cxn>
                <a:cxn ang="0">
                  <a:pos x="50" y="151"/>
                </a:cxn>
                <a:cxn ang="0">
                  <a:pos x="10" y="185"/>
                </a:cxn>
                <a:cxn ang="0">
                  <a:pos x="1" y="189"/>
                </a:cxn>
                <a:cxn ang="0">
                  <a:pos x="6" y="182"/>
                </a:cxn>
                <a:cxn ang="0">
                  <a:pos x="51" y="131"/>
                </a:cxn>
                <a:cxn ang="0">
                  <a:pos x="89" y="61"/>
                </a:cxn>
                <a:cxn ang="0">
                  <a:pos x="89" y="59"/>
                </a:cxn>
                <a:cxn ang="0">
                  <a:pos x="86" y="53"/>
                </a:cxn>
                <a:cxn ang="0">
                  <a:pos x="190" y="20"/>
                </a:cxn>
                <a:cxn ang="0">
                  <a:pos x="171" y="8"/>
                </a:cxn>
                <a:cxn ang="0">
                  <a:pos x="164" y="3"/>
                </a:cxn>
                <a:cxn ang="0">
                  <a:pos x="174" y="0"/>
                </a:cxn>
                <a:cxn ang="0">
                  <a:pos x="191" y="4"/>
                </a:cxn>
                <a:cxn ang="0">
                  <a:pos x="206" y="8"/>
                </a:cxn>
                <a:cxn ang="0">
                  <a:pos x="215" y="14"/>
                </a:cxn>
                <a:cxn ang="0">
                  <a:pos x="215" y="21"/>
                </a:cxn>
                <a:cxn ang="0">
                  <a:pos x="215" y="25"/>
                </a:cxn>
                <a:cxn ang="0">
                  <a:pos x="215" y="138"/>
                </a:cxn>
                <a:cxn ang="0">
                  <a:pos x="219" y="138"/>
                </a:cxn>
                <a:cxn ang="0">
                  <a:pos x="226" y="138"/>
                </a:cxn>
                <a:cxn ang="0">
                  <a:pos x="232" y="136"/>
                </a:cxn>
                <a:cxn ang="0">
                  <a:pos x="236" y="134"/>
                </a:cxn>
                <a:cxn ang="0">
                  <a:pos x="243" y="131"/>
                </a:cxn>
                <a:cxn ang="0">
                  <a:pos x="260" y="131"/>
                </a:cxn>
                <a:cxn ang="0">
                  <a:pos x="269" y="133"/>
                </a:cxn>
                <a:cxn ang="0">
                  <a:pos x="272" y="138"/>
                </a:cxn>
                <a:cxn ang="0">
                  <a:pos x="270" y="144"/>
                </a:cxn>
                <a:cxn ang="0">
                  <a:pos x="264" y="146"/>
                </a:cxn>
                <a:cxn ang="0">
                  <a:pos x="215" y="147"/>
                </a:cxn>
                <a:cxn ang="0">
                  <a:pos x="215" y="209"/>
                </a:cxn>
                <a:cxn ang="0">
                  <a:pos x="213" y="242"/>
                </a:cxn>
                <a:cxn ang="0">
                  <a:pos x="209" y="261"/>
                </a:cxn>
                <a:cxn ang="0">
                  <a:pos x="201" y="271"/>
                </a:cxn>
                <a:cxn ang="0">
                  <a:pos x="197" y="258"/>
                </a:cxn>
                <a:cxn ang="0">
                  <a:pos x="197" y="29"/>
                </a:cxn>
                <a:cxn ang="0">
                  <a:pos x="190" y="20"/>
                </a:cxn>
              </a:cxnLst>
              <a:rect l="0" t="0" r="r" b="b"/>
              <a:pathLst>
                <a:path w="272" h="271">
                  <a:moveTo>
                    <a:pt x="86" y="53"/>
                  </a:moveTo>
                  <a:cubicBezTo>
                    <a:pt x="84" y="50"/>
                    <a:pt x="80" y="47"/>
                    <a:pt x="75" y="43"/>
                  </a:cubicBezTo>
                  <a:cubicBezTo>
                    <a:pt x="70" y="39"/>
                    <a:pt x="68" y="36"/>
                    <a:pt x="71" y="35"/>
                  </a:cubicBezTo>
                  <a:cubicBezTo>
                    <a:pt x="73" y="34"/>
                    <a:pt x="78" y="35"/>
                    <a:pt x="85" y="37"/>
                  </a:cubicBezTo>
                  <a:cubicBezTo>
                    <a:pt x="100" y="43"/>
                    <a:pt x="108" y="48"/>
                    <a:pt x="111" y="52"/>
                  </a:cubicBezTo>
                  <a:cubicBezTo>
                    <a:pt x="113" y="54"/>
                    <a:pt x="113" y="58"/>
                    <a:pt x="111" y="63"/>
                  </a:cubicBezTo>
                  <a:cubicBezTo>
                    <a:pt x="109" y="66"/>
                    <a:pt x="107" y="70"/>
                    <a:pt x="104" y="75"/>
                  </a:cubicBezTo>
                  <a:cubicBezTo>
                    <a:pt x="103" y="78"/>
                    <a:pt x="100" y="84"/>
                    <a:pt x="96" y="90"/>
                  </a:cubicBezTo>
                  <a:cubicBezTo>
                    <a:pt x="91" y="100"/>
                    <a:pt x="91" y="100"/>
                    <a:pt x="91" y="100"/>
                  </a:cubicBezTo>
                  <a:cubicBezTo>
                    <a:pt x="94" y="105"/>
                    <a:pt x="98" y="111"/>
                    <a:pt x="104" y="116"/>
                  </a:cubicBezTo>
                  <a:cubicBezTo>
                    <a:pt x="108" y="120"/>
                    <a:pt x="114" y="126"/>
                    <a:pt x="122" y="132"/>
                  </a:cubicBezTo>
                  <a:cubicBezTo>
                    <a:pt x="130" y="138"/>
                    <a:pt x="130" y="138"/>
                    <a:pt x="130" y="138"/>
                  </a:cubicBezTo>
                  <a:cubicBezTo>
                    <a:pt x="133" y="140"/>
                    <a:pt x="136" y="142"/>
                    <a:pt x="138" y="144"/>
                  </a:cubicBezTo>
                  <a:cubicBezTo>
                    <a:pt x="140" y="147"/>
                    <a:pt x="143" y="152"/>
                    <a:pt x="147" y="159"/>
                  </a:cubicBezTo>
                  <a:cubicBezTo>
                    <a:pt x="149" y="163"/>
                    <a:pt x="150" y="167"/>
                    <a:pt x="150" y="171"/>
                  </a:cubicBezTo>
                  <a:cubicBezTo>
                    <a:pt x="151" y="174"/>
                    <a:pt x="150" y="177"/>
                    <a:pt x="149" y="179"/>
                  </a:cubicBezTo>
                  <a:cubicBezTo>
                    <a:pt x="148" y="180"/>
                    <a:pt x="146" y="181"/>
                    <a:pt x="144" y="181"/>
                  </a:cubicBezTo>
                  <a:cubicBezTo>
                    <a:pt x="143" y="181"/>
                    <a:pt x="141" y="180"/>
                    <a:pt x="139" y="178"/>
                  </a:cubicBezTo>
                  <a:cubicBezTo>
                    <a:pt x="118" y="150"/>
                    <a:pt x="118" y="150"/>
                    <a:pt x="118" y="150"/>
                  </a:cubicBezTo>
                  <a:cubicBezTo>
                    <a:pt x="86" y="108"/>
                    <a:pt x="86" y="108"/>
                    <a:pt x="86" y="108"/>
                  </a:cubicBezTo>
                  <a:cubicBezTo>
                    <a:pt x="76" y="123"/>
                    <a:pt x="64" y="137"/>
                    <a:pt x="50" y="151"/>
                  </a:cubicBezTo>
                  <a:cubicBezTo>
                    <a:pt x="37" y="164"/>
                    <a:pt x="24" y="176"/>
                    <a:pt x="10" y="185"/>
                  </a:cubicBezTo>
                  <a:cubicBezTo>
                    <a:pt x="5" y="188"/>
                    <a:pt x="2" y="190"/>
                    <a:pt x="1" y="189"/>
                  </a:cubicBezTo>
                  <a:cubicBezTo>
                    <a:pt x="0" y="188"/>
                    <a:pt x="2" y="185"/>
                    <a:pt x="6" y="182"/>
                  </a:cubicBezTo>
                  <a:cubicBezTo>
                    <a:pt x="22" y="167"/>
                    <a:pt x="37" y="151"/>
                    <a:pt x="51" y="131"/>
                  </a:cubicBezTo>
                  <a:cubicBezTo>
                    <a:pt x="69" y="107"/>
                    <a:pt x="81" y="83"/>
                    <a:pt x="89" y="61"/>
                  </a:cubicBezTo>
                  <a:cubicBezTo>
                    <a:pt x="89" y="59"/>
                    <a:pt x="89" y="59"/>
                    <a:pt x="89" y="59"/>
                  </a:cubicBezTo>
                  <a:cubicBezTo>
                    <a:pt x="89" y="57"/>
                    <a:pt x="87" y="55"/>
                    <a:pt x="86" y="53"/>
                  </a:cubicBezTo>
                  <a:close/>
                  <a:moveTo>
                    <a:pt x="190" y="20"/>
                  </a:moveTo>
                  <a:cubicBezTo>
                    <a:pt x="186" y="17"/>
                    <a:pt x="180" y="13"/>
                    <a:pt x="171" y="8"/>
                  </a:cubicBezTo>
                  <a:cubicBezTo>
                    <a:pt x="166" y="6"/>
                    <a:pt x="164" y="4"/>
                    <a:pt x="164" y="3"/>
                  </a:cubicBezTo>
                  <a:cubicBezTo>
                    <a:pt x="164" y="1"/>
                    <a:pt x="168" y="0"/>
                    <a:pt x="174" y="0"/>
                  </a:cubicBezTo>
                  <a:cubicBezTo>
                    <a:pt x="179" y="1"/>
                    <a:pt x="185" y="2"/>
                    <a:pt x="191" y="4"/>
                  </a:cubicBezTo>
                  <a:cubicBezTo>
                    <a:pt x="195" y="5"/>
                    <a:pt x="200" y="6"/>
                    <a:pt x="206" y="8"/>
                  </a:cubicBezTo>
                  <a:cubicBezTo>
                    <a:pt x="211" y="10"/>
                    <a:pt x="213" y="12"/>
                    <a:pt x="215" y="14"/>
                  </a:cubicBezTo>
                  <a:cubicBezTo>
                    <a:pt x="215" y="16"/>
                    <a:pt x="216" y="18"/>
                    <a:pt x="215" y="21"/>
                  </a:cubicBezTo>
                  <a:cubicBezTo>
                    <a:pt x="215" y="25"/>
                    <a:pt x="215" y="25"/>
                    <a:pt x="215" y="25"/>
                  </a:cubicBezTo>
                  <a:cubicBezTo>
                    <a:pt x="215" y="138"/>
                    <a:pt x="215" y="138"/>
                    <a:pt x="215" y="138"/>
                  </a:cubicBezTo>
                  <a:cubicBezTo>
                    <a:pt x="219" y="138"/>
                    <a:pt x="219" y="138"/>
                    <a:pt x="219" y="138"/>
                  </a:cubicBezTo>
                  <a:cubicBezTo>
                    <a:pt x="226" y="138"/>
                    <a:pt x="226" y="138"/>
                    <a:pt x="226" y="138"/>
                  </a:cubicBezTo>
                  <a:cubicBezTo>
                    <a:pt x="228" y="137"/>
                    <a:pt x="230" y="137"/>
                    <a:pt x="232" y="136"/>
                  </a:cubicBezTo>
                  <a:cubicBezTo>
                    <a:pt x="233" y="136"/>
                    <a:pt x="234" y="135"/>
                    <a:pt x="236" y="134"/>
                  </a:cubicBezTo>
                  <a:cubicBezTo>
                    <a:pt x="238" y="132"/>
                    <a:pt x="241" y="132"/>
                    <a:pt x="243" y="131"/>
                  </a:cubicBezTo>
                  <a:cubicBezTo>
                    <a:pt x="247" y="130"/>
                    <a:pt x="253" y="130"/>
                    <a:pt x="260" y="131"/>
                  </a:cubicBezTo>
                  <a:cubicBezTo>
                    <a:pt x="264" y="131"/>
                    <a:pt x="267" y="132"/>
                    <a:pt x="269" y="133"/>
                  </a:cubicBezTo>
                  <a:cubicBezTo>
                    <a:pt x="271" y="135"/>
                    <a:pt x="272" y="136"/>
                    <a:pt x="272" y="138"/>
                  </a:cubicBezTo>
                  <a:cubicBezTo>
                    <a:pt x="272" y="140"/>
                    <a:pt x="271" y="142"/>
                    <a:pt x="270" y="144"/>
                  </a:cubicBezTo>
                  <a:cubicBezTo>
                    <a:pt x="268" y="145"/>
                    <a:pt x="266" y="146"/>
                    <a:pt x="264" y="146"/>
                  </a:cubicBezTo>
                  <a:cubicBezTo>
                    <a:pt x="215" y="147"/>
                    <a:pt x="215" y="147"/>
                    <a:pt x="215" y="147"/>
                  </a:cubicBezTo>
                  <a:cubicBezTo>
                    <a:pt x="215" y="209"/>
                    <a:pt x="215" y="209"/>
                    <a:pt x="215" y="209"/>
                  </a:cubicBezTo>
                  <a:cubicBezTo>
                    <a:pt x="214" y="222"/>
                    <a:pt x="214" y="233"/>
                    <a:pt x="213" y="242"/>
                  </a:cubicBezTo>
                  <a:cubicBezTo>
                    <a:pt x="212" y="248"/>
                    <a:pt x="211" y="255"/>
                    <a:pt x="209" y="261"/>
                  </a:cubicBezTo>
                  <a:cubicBezTo>
                    <a:pt x="206" y="267"/>
                    <a:pt x="204" y="270"/>
                    <a:pt x="201" y="271"/>
                  </a:cubicBezTo>
                  <a:cubicBezTo>
                    <a:pt x="199" y="271"/>
                    <a:pt x="197" y="267"/>
                    <a:pt x="197" y="258"/>
                  </a:cubicBezTo>
                  <a:cubicBezTo>
                    <a:pt x="197" y="29"/>
                    <a:pt x="197" y="29"/>
                    <a:pt x="197" y="29"/>
                  </a:cubicBezTo>
                  <a:cubicBezTo>
                    <a:pt x="197" y="26"/>
                    <a:pt x="195" y="23"/>
                    <a:pt x="190" y="2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09" name="Freeform 21">
              <a:extLst>
                <a:ext uri="{FF2B5EF4-FFF2-40B4-BE49-F238E27FC236}">
                  <a16:creationId xmlns:a16="http://schemas.microsoft.com/office/drawing/2014/main" id="{A859D350-41FC-481A-82D5-8ECC265854F0}"/>
                </a:ext>
              </a:extLst>
            </p:cNvPr>
            <p:cNvSpPr>
              <a:spLocks noEditPoints="1"/>
            </p:cNvSpPr>
            <p:nvPr/>
          </p:nvSpPr>
          <p:spPr bwMode="black">
            <a:xfrm>
              <a:off x="1909188" y="4970205"/>
              <a:ext cx="186765" cy="196837"/>
            </a:xfrm>
            <a:custGeom>
              <a:avLst/>
              <a:gdLst/>
              <a:ahLst/>
              <a:cxnLst>
                <a:cxn ang="0">
                  <a:pos x="125" y="47"/>
                </a:cxn>
                <a:cxn ang="0">
                  <a:pos x="145" y="44"/>
                </a:cxn>
                <a:cxn ang="0">
                  <a:pos x="161" y="51"/>
                </a:cxn>
                <a:cxn ang="0">
                  <a:pos x="149" y="58"/>
                </a:cxn>
                <a:cxn ang="0">
                  <a:pos x="84" y="60"/>
                </a:cxn>
                <a:cxn ang="0">
                  <a:pos x="89" y="73"/>
                </a:cxn>
                <a:cxn ang="0">
                  <a:pos x="89" y="77"/>
                </a:cxn>
                <a:cxn ang="0">
                  <a:pos x="134" y="119"/>
                </a:cxn>
                <a:cxn ang="0">
                  <a:pos x="83" y="156"/>
                </a:cxn>
                <a:cxn ang="0">
                  <a:pos x="29" y="119"/>
                </a:cxn>
                <a:cxn ang="0">
                  <a:pos x="75" y="76"/>
                </a:cxn>
                <a:cxn ang="0">
                  <a:pos x="74" y="61"/>
                </a:cxn>
                <a:cxn ang="0">
                  <a:pos x="38" y="64"/>
                </a:cxn>
                <a:cxn ang="0">
                  <a:pos x="32" y="66"/>
                </a:cxn>
                <a:cxn ang="0">
                  <a:pos x="7" y="58"/>
                </a:cxn>
                <a:cxn ang="0">
                  <a:pos x="10" y="51"/>
                </a:cxn>
                <a:cxn ang="0">
                  <a:pos x="109" y="52"/>
                </a:cxn>
                <a:cxn ang="0">
                  <a:pos x="121" y="49"/>
                </a:cxn>
                <a:cxn ang="0">
                  <a:pos x="44" y="17"/>
                </a:cxn>
                <a:cxn ang="0">
                  <a:pos x="50" y="12"/>
                </a:cxn>
                <a:cxn ang="0">
                  <a:pos x="102" y="14"/>
                </a:cxn>
                <a:cxn ang="0">
                  <a:pos x="114" y="21"/>
                </a:cxn>
                <a:cxn ang="0">
                  <a:pos x="99" y="28"/>
                </a:cxn>
                <a:cxn ang="0">
                  <a:pos x="56" y="25"/>
                </a:cxn>
                <a:cxn ang="0">
                  <a:pos x="45" y="114"/>
                </a:cxn>
                <a:cxn ang="0">
                  <a:pos x="82" y="144"/>
                </a:cxn>
                <a:cxn ang="0">
                  <a:pos x="118" y="114"/>
                </a:cxn>
                <a:cxn ang="0">
                  <a:pos x="82" y="85"/>
                </a:cxn>
                <a:cxn ang="0">
                  <a:pos x="80" y="182"/>
                </a:cxn>
                <a:cxn ang="0">
                  <a:pos x="58" y="172"/>
                </a:cxn>
                <a:cxn ang="0">
                  <a:pos x="98" y="173"/>
                </a:cxn>
                <a:cxn ang="0">
                  <a:pos x="102" y="182"/>
                </a:cxn>
                <a:cxn ang="0">
                  <a:pos x="182" y="197"/>
                </a:cxn>
                <a:cxn ang="0">
                  <a:pos x="178" y="169"/>
                </a:cxn>
                <a:cxn ang="0">
                  <a:pos x="159" y="159"/>
                </a:cxn>
                <a:cxn ang="0">
                  <a:pos x="197" y="161"/>
                </a:cxn>
                <a:cxn ang="0">
                  <a:pos x="199" y="172"/>
                </a:cxn>
                <a:cxn ang="0">
                  <a:pos x="199" y="230"/>
                </a:cxn>
                <a:cxn ang="0">
                  <a:pos x="188" y="270"/>
                </a:cxn>
                <a:cxn ang="0">
                  <a:pos x="101" y="254"/>
                </a:cxn>
                <a:cxn ang="0">
                  <a:pos x="85" y="261"/>
                </a:cxn>
                <a:cxn ang="0">
                  <a:pos x="85" y="189"/>
                </a:cxn>
                <a:cxn ang="0">
                  <a:pos x="102" y="246"/>
                </a:cxn>
                <a:cxn ang="0">
                  <a:pos x="182" y="205"/>
                </a:cxn>
                <a:cxn ang="0">
                  <a:pos x="102" y="246"/>
                </a:cxn>
                <a:cxn ang="0">
                  <a:pos x="161" y="8"/>
                </a:cxn>
                <a:cxn ang="0">
                  <a:pos x="165" y="0"/>
                </a:cxn>
                <a:cxn ang="0">
                  <a:pos x="184" y="4"/>
                </a:cxn>
                <a:cxn ang="0">
                  <a:pos x="201" y="12"/>
                </a:cxn>
                <a:cxn ang="0">
                  <a:pos x="201" y="23"/>
                </a:cxn>
                <a:cxn ang="0">
                  <a:pos x="213" y="103"/>
                </a:cxn>
                <a:cxn ang="0">
                  <a:pos x="222" y="99"/>
                </a:cxn>
                <a:cxn ang="0">
                  <a:pos x="248" y="95"/>
                </a:cxn>
                <a:cxn ang="0">
                  <a:pos x="259" y="103"/>
                </a:cxn>
                <a:cxn ang="0">
                  <a:pos x="251" y="110"/>
                </a:cxn>
                <a:cxn ang="0">
                  <a:pos x="199" y="127"/>
                </a:cxn>
                <a:cxn ang="0">
                  <a:pos x="187" y="151"/>
                </a:cxn>
                <a:cxn ang="0">
                  <a:pos x="183" y="26"/>
                </a:cxn>
              </a:cxnLst>
              <a:rect l="0" t="0" r="r" b="b"/>
              <a:pathLst>
                <a:path w="259" h="273">
                  <a:moveTo>
                    <a:pt x="121" y="49"/>
                  </a:moveTo>
                  <a:cubicBezTo>
                    <a:pt x="122" y="49"/>
                    <a:pt x="123" y="48"/>
                    <a:pt x="125" y="47"/>
                  </a:cubicBezTo>
                  <a:cubicBezTo>
                    <a:pt x="127" y="46"/>
                    <a:pt x="129" y="45"/>
                    <a:pt x="131" y="45"/>
                  </a:cubicBezTo>
                  <a:cubicBezTo>
                    <a:pt x="134" y="44"/>
                    <a:pt x="139" y="44"/>
                    <a:pt x="145" y="44"/>
                  </a:cubicBezTo>
                  <a:cubicBezTo>
                    <a:pt x="150" y="44"/>
                    <a:pt x="154" y="44"/>
                    <a:pt x="156" y="46"/>
                  </a:cubicBezTo>
                  <a:cubicBezTo>
                    <a:pt x="159" y="47"/>
                    <a:pt x="161" y="49"/>
                    <a:pt x="161" y="51"/>
                  </a:cubicBezTo>
                  <a:cubicBezTo>
                    <a:pt x="161" y="52"/>
                    <a:pt x="160" y="54"/>
                    <a:pt x="158" y="55"/>
                  </a:cubicBezTo>
                  <a:cubicBezTo>
                    <a:pt x="155" y="57"/>
                    <a:pt x="152" y="58"/>
                    <a:pt x="149" y="58"/>
                  </a:cubicBezTo>
                  <a:cubicBezTo>
                    <a:pt x="137" y="58"/>
                    <a:pt x="125" y="58"/>
                    <a:pt x="113" y="59"/>
                  </a:cubicBezTo>
                  <a:cubicBezTo>
                    <a:pt x="102" y="59"/>
                    <a:pt x="92" y="60"/>
                    <a:pt x="84" y="60"/>
                  </a:cubicBezTo>
                  <a:cubicBezTo>
                    <a:pt x="87" y="63"/>
                    <a:pt x="89" y="65"/>
                    <a:pt x="90" y="68"/>
                  </a:cubicBezTo>
                  <a:cubicBezTo>
                    <a:pt x="90" y="69"/>
                    <a:pt x="90" y="71"/>
                    <a:pt x="89" y="73"/>
                  </a:cubicBezTo>
                  <a:cubicBezTo>
                    <a:pt x="89" y="73"/>
                    <a:pt x="89" y="74"/>
                    <a:pt x="89" y="75"/>
                  </a:cubicBezTo>
                  <a:cubicBezTo>
                    <a:pt x="89" y="75"/>
                    <a:pt x="89" y="76"/>
                    <a:pt x="89" y="77"/>
                  </a:cubicBezTo>
                  <a:cubicBezTo>
                    <a:pt x="105" y="78"/>
                    <a:pt x="117" y="84"/>
                    <a:pt x="125" y="92"/>
                  </a:cubicBezTo>
                  <a:cubicBezTo>
                    <a:pt x="132" y="100"/>
                    <a:pt x="135" y="109"/>
                    <a:pt x="134" y="119"/>
                  </a:cubicBezTo>
                  <a:cubicBezTo>
                    <a:pt x="133" y="129"/>
                    <a:pt x="128" y="137"/>
                    <a:pt x="119" y="144"/>
                  </a:cubicBezTo>
                  <a:cubicBezTo>
                    <a:pt x="110" y="152"/>
                    <a:pt x="98" y="156"/>
                    <a:pt x="83" y="156"/>
                  </a:cubicBezTo>
                  <a:cubicBezTo>
                    <a:pt x="67" y="156"/>
                    <a:pt x="55" y="152"/>
                    <a:pt x="44" y="144"/>
                  </a:cubicBezTo>
                  <a:cubicBezTo>
                    <a:pt x="35" y="137"/>
                    <a:pt x="30" y="129"/>
                    <a:pt x="29" y="119"/>
                  </a:cubicBezTo>
                  <a:cubicBezTo>
                    <a:pt x="28" y="109"/>
                    <a:pt x="31" y="100"/>
                    <a:pt x="38" y="92"/>
                  </a:cubicBezTo>
                  <a:cubicBezTo>
                    <a:pt x="47" y="83"/>
                    <a:pt x="59" y="78"/>
                    <a:pt x="75" y="76"/>
                  </a:cubicBezTo>
                  <a:cubicBezTo>
                    <a:pt x="78" y="74"/>
                    <a:pt x="79" y="72"/>
                    <a:pt x="78" y="69"/>
                  </a:cubicBezTo>
                  <a:cubicBezTo>
                    <a:pt x="78" y="67"/>
                    <a:pt x="76" y="64"/>
                    <a:pt x="74" y="61"/>
                  </a:cubicBezTo>
                  <a:cubicBezTo>
                    <a:pt x="68" y="61"/>
                    <a:pt x="63" y="61"/>
                    <a:pt x="58" y="62"/>
                  </a:cubicBezTo>
                  <a:cubicBezTo>
                    <a:pt x="52" y="62"/>
                    <a:pt x="45" y="63"/>
                    <a:pt x="38" y="64"/>
                  </a:cubicBezTo>
                  <a:cubicBezTo>
                    <a:pt x="37" y="64"/>
                    <a:pt x="35" y="64"/>
                    <a:pt x="34" y="65"/>
                  </a:cubicBezTo>
                  <a:cubicBezTo>
                    <a:pt x="34" y="65"/>
                    <a:pt x="33" y="65"/>
                    <a:pt x="32" y="66"/>
                  </a:cubicBezTo>
                  <a:cubicBezTo>
                    <a:pt x="30" y="67"/>
                    <a:pt x="27" y="67"/>
                    <a:pt x="25" y="67"/>
                  </a:cubicBezTo>
                  <a:cubicBezTo>
                    <a:pt x="21" y="66"/>
                    <a:pt x="15" y="63"/>
                    <a:pt x="7" y="58"/>
                  </a:cubicBezTo>
                  <a:cubicBezTo>
                    <a:pt x="2" y="55"/>
                    <a:pt x="0" y="53"/>
                    <a:pt x="0" y="52"/>
                  </a:cubicBezTo>
                  <a:cubicBezTo>
                    <a:pt x="1" y="50"/>
                    <a:pt x="4" y="50"/>
                    <a:pt x="10" y="51"/>
                  </a:cubicBezTo>
                  <a:cubicBezTo>
                    <a:pt x="23" y="53"/>
                    <a:pt x="36" y="54"/>
                    <a:pt x="51" y="54"/>
                  </a:cubicBezTo>
                  <a:cubicBezTo>
                    <a:pt x="65" y="54"/>
                    <a:pt x="85" y="54"/>
                    <a:pt x="109" y="52"/>
                  </a:cubicBezTo>
                  <a:cubicBezTo>
                    <a:pt x="113" y="51"/>
                    <a:pt x="113" y="51"/>
                    <a:pt x="113" y="51"/>
                  </a:cubicBezTo>
                  <a:cubicBezTo>
                    <a:pt x="116" y="51"/>
                    <a:pt x="118" y="50"/>
                    <a:pt x="121" y="49"/>
                  </a:cubicBezTo>
                  <a:close/>
                  <a:moveTo>
                    <a:pt x="56" y="25"/>
                  </a:moveTo>
                  <a:cubicBezTo>
                    <a:pt x="52" y="23"/>
                    <a:pt x="48" y="20"/>
                    <a:pt x="44" y="17"/>
                  </a:cubicBezTo>
                  <a:cubicBezTo>
                    <a:pt x="42" y="15"/>
                    <a:pt x="40" y="13"/>
                    <a:pt x="41" y="12"/>
                  </a:cubicBezTo>
                  <a:cubicBezTo>
                    <a:pt x="41" y="11"/>
                    <a:pt x="45" y="11"/>
                    <a:pt x="50" y="12"/>
                  </a:cubicBezTo>
                  <a:cubicBezTo>
                    <a:pt x="57" y="13"/>
                    <a:pt x="63" y="14"/>
                    <a:pt x="68" y="14"/>
                  </a:cubicBezTo>
                  <a:cubicBezTo>
                    <a:pt x="76" y="14"/>
                    <a:pt x="87" y="14"/>
                    <a:pt x="102" y="14"/>
                  </a:cubicBezTo>
                  <a:cubicBezTo>
                    <a:pt x="106" y="14"/>
                    <a:pt x="109" y="15"/>
                    <a:pt x="112" y="17"/>
                  </a:cubicBezTo>
                  <a:cubicBezTo>
                    <a:pt x="114" y="18"/>
                    <a:pt x="115" y="19"/>
                    <a:pt x="114" y="21"/>
                  </a:cubicBezTo>
                  <a:cubicBezTo>
                    <a:pt x="114" y="23"/>
                    <a:pt x="113" y="24"/>
                    <a:pt x="110" y="26"/>
                  </a:cubicBezTo>
                  <a:cubicBezTo>
                    <a:pt x="108" y="27"/>
                    <a:pt x="104" y="28"/>
                    <a:pt x="99" y="28"/>
                  </a:cubicBezTo>
                  <a:cubicBezTo>
                    <a:pt x="65" y="29"/>
                    <a:pt x="65" y="29"/>
                    <a:pt x="65" y="29"/>
                  </a:cubicBezTo>
                  <a:cubicBezTo>
                    <a:pt x="63" y="29"/>
                    <a:pt x="60" y="27"/>
                    <a:pt x="56" y="25"/>
                  </a:cubicBezTo>
                  <a:close/>
                  <a:moveTo>
                    <a:pt x="55" y="94"/>
                  </a:moveTo>
                  <a:cubicBezTo>
                    <a:pt x="48" y="99"/>
                    <a:pt x="45" y="106"/>
                    <a:pt x="45" y="114"/>
                  </a:cubicBezTo>
                  <a:cubicBezTo>
                    <a:pt x="45" y="122"/>
                    <a:pt x="48" y="129"/>
                    <a:pt x="55" y="135"/>
                  </a:cubicBezTo>
                  <a:cubicBezTo>
                    <a:pt x="61" y="141"/>
                    <a:pt x="70" y="144"/>
                    <a:pt x="82" y="144"/>
                  </a:cubicBezTo>
                  <a:cubicBezTo>
                    <a:pt x="93" y="144"/>
                    <a:pt x="103" y="141"/>
                    <a:pt x="109" y="135"/>
                  </a:cubicBezTo>
                  <a:cubicBezTo>
                    <a:pt x="115" y="129"/>
                    <a:pt x="118" y="122"/>
                    <a:pt x="118" y="114"/>
                  </a:cubicBezTo>
                  <a:cubicBezTo>
                    <a:pt x="118" y="106"/>
                    <a:pt x="115" y="99"/>
                    <a:pt x="109" y="94"/>
                  </a:cubicBezTo>
                  <a:cubicBezTo>
                    <a:pt x="103" y="88"/>
                    <a:pt x="93" y="85"/>
                    <a:pt x="82" y="85"/>
                  </a:cubicBezTo>
                  <a:cubicBezTo>
                    <a:pt x="70" y="85"/>
                    <a:pt x="61" y="88"/>
                    <a:pt x="55" y="94"/>
                  </a:cubicBezTo>
                  <a:close/>
                  <a:moveTo>
                    <a:pt x="80" y="182"/>
                  </a:moveTo>
                  <a:cubicBezTo>
                    <a:pt x="77" y="180"/>
                    <a:pt x="73" y="178"/>
                    <a:pt x="66" y="176"/>
                  </a:cubicBezTo>
                  <a:cubicBezTo>
                    <a:pt x="61" y="175"/>
                    <a:pt x="58" y="173"/>
                    <a:pt x="58" y="172"/>
                  </a:cubicBezTo>
                  <a:cubicBezTo>
                    <a:pt x="58" y="170"/>
                    <a:pt x="61" y="169"/>
                    <a:pt x="67" y="168"/>
                  </a:cubicBezTo>
                  <a:cubicBezTo>
                    <a:pt x="83" y="169"/>
                    <a:pt x="94" y="170"/>
                    <a:pt x="98" y="173"/>
                  </a:cubicBezTo>
                  <a:cubicBezTo>
                    <a:pt x="101" y="175"/>
                    <a:pt x="102" y="177"/>
                    <a:pt x="102" y="180"/>
                  </a:cubicBezTo>
                  <a:cubicBezTo>
                    <a:pt x="102" y="182"/>
                    <a:pt x="102" y="182"/>
                    <a:pt x="102" y="182"/>
                  </a:cubicBezTo>
                  <a:cubicBezTo>
                    <a:pt x="102" y="198"/>
                    <a:pt x="102" y="198"/>
                    <a:pt x="102" y="198"/>
                  </a:cubicBezTo>
                  <a:cubicBezTo>
                    <a:pt x="182" y="197"/>
                    <a:pt x="182" y="197"/>
                    <a:pt x="182" y="197"/>
                  </a:cubicBezTo>
                  <a:cubicBezTo>
                    <a:pt x="182" y="175"/>
                    <a:pt x="182" y="175"/>
                    <a:pt x="182" y="175"/>
                  </a:cubicBezTo>
                  <a:cubicBezTo>
                    <a:pt x="182" y="173"/>
                    <a:pt x="181" y="171"/>
                    <a:pt x="178" y="169"/>
                  </a:cubicBezTo>
                  <a:cubicBezTo>
                    <a:pt x="175" y="167"/>
                    <a:pt x="172" y="166"/>
                    <a:pt x="167" y="164"/>
                  </a:cubicBezTo>
                  <a:cubicBezTo>
                    <a:pt x="161" y="162"/>
                    <a:pt x="159" y="161"/>
                    <a:pt x="159" y="159"/>
                  </a:cubicBezTo>
                  <a:cubicBezTo>
                    <a:pt x="159" y="157"/>
                    <a:pt x="162" y="156"/>
                    <a:pt x="170" y="156"/>
                  </a:cubicBezTo>
                  <a:cubicBezTo>
                    <a:pt x="184" y="157"/>
                    <a:pt x="193" y="159"/>
                    <a:pt x="197" y="161"/>
                  </a:cubicBezTo>
                  <a:cubicBezTo>
                    <a:pt x="199" y="163"/>
                    <a:pt x="200" y="165"/>
                    <a:pt x="200" y="169"/>
                  </a:cubicBezTo>
                  <a:cubicBezTo>
                    <a:pt x="199" y="172"/>
                    <a:pt x="199" y="172"/>
                    <a:pt x="199" y="172"/>
                  </a:cubicBezTo>
                  <a:cubicBezTo>
                    <a:pt x="199" y="180"/>
                    <a:pt x="199" y="180"/>
                    <a:pt x="199" y="180"/>
                  </a:cubicBezTo>
                  <a:cubicBezTo>
                    <a:pt x="199" y="204"/>
                    <a:pt x="199" y="221"/>
                    <a:pt x="199" y="230"/>
                  </a:cubicBezTo>
                  <a:cubicBezTo>
                    <a:pt x="198" y="244"/>
                    <a:pt x="197" y="254"/>
                    <a:pt x="196" y="260"/>
                  </a:cubicBezTo>
                  <a:cubicBezTo>
                    <a:pt x="193" y="266"/>
                    <a:pt x="190" y="269"/>
                    <a:pt x="188" y="270"/>
                  </a:cubicBezTo>
                  <a:cubicBezTo>
                    <a:pt x="184" y="270"/>
                    <a:pt x="183" y="264"/>
                    <a:pt x="182" y="253"/>
                  </a:cubicBezTo>
                  <a:cubicBezTo>
                    <a:pt x="101" y="254"/>
                    <a:pt x="101" y="254"/>
                    <a:pt x="101" y="254"/>
                  </a:cubicBezTo>
                  <a:cubicBezTo>
                    <a:pt x="98" y="263"/>
                    <a:pt x="95" y="268"/>
                    <a:pt x="92" y="270"/>
                  </a:cubicBezTo>
                  <a:cubicBezTo>
                    <a:pt x="88" y="273"/>
                    <a:pt x="86" y="269"/>
                    <a:pt x="85" y="261"/>
                  </a:cubicBezTo>
                  <a:cubicBezTo>
                    <a:pt x="85" y="190"/>
                    <a:pt x="85" y="190"/>
                    <a:pt x="85" y="190"/>
                  </a:cubicBezTo>
                  <a:cubicBezTo>
                    <a:pt x="85" y="189"/>
                    <a:pt x="85" y="189"/>
                    <a:pt x="85" y="189"/>
                  </a:cubicBezTo>
                  <a:cubicBezTo>
                    <a:pt x="85" y="186"/>
                    <a:pt x="83" y="184"/>
                    <a:pt x="80" y="182"/>
                  </a:cubicBezTo>
                  <a:close/>
                  <a:moveTo>
                    <a:pt x="102" y="246"/>
                  </a:moveTo>
                  <a:cubicBezTo>
                    <a:pt x="182" y="245"/>
                    <a:pt x="182" y="245"/>
                    <a:pt x="182" y="245"/>
                  </a:cubicBezTo>
                  <a:cubicBezTo>
                    <a:pt x="182" y="205"/>
                    <a:pt x="182" y="205"/>
                    <a:pt x="182" y="205"/>
                  </a:cubicBezTo>
                  <a:cubicBezTo>
                    <a:pt x="102" y="206"/>
                    <a:pt x="102" y="206"/>
                    <a:pt x="102" y="206"/>
                  </a:cubicBezTo>
                  <a:lnTo>
                    <a:pt x="102" y="246"/>
                  </a:lnTo>
                  <a:close/>
                  <a:moveTo>
                    <a:pt x="177" y="17"/>
                  </a:moveTo>
                  <a:cubicBezTo>
                    <a:pt x="173" y="14"/>
                    <a:pt x="168" y="11"/>
                    <a:pt x="161" y="8"/>
                  </a:cubicBezTo>
                  <a:cubicBezTo>
                    <a:pt x="156" y="6"/>
                    <a:pt x="154" y="5"/>
                    <a:pt x="155" y="3"/>
                  </a:cubicBezTo>
                  <a:cubicBezTo>
                    <a:pt x="155" y="1"/>
                    <a:pt x="158" y="0"/>
                    <a:pt x="165" y="0"/>
                  </a:cubicBezTo>
                  <a:cubicBezTo>
                    <a:pt x="168" y="0"/>
                    <a:pt x="171" y="1"/>
                    <a:pt x="175" y="2"/>
                  </a:cubicBezTo>
                  <a:cubicBezTo>
                    <a:pt x="177" y="2"/>
                    <a:pt x="180" y="3"/>
                    <a:pt x="184" y="4"/>
                  </a:cubicBezTo>
                  <a:cubicBezTo>
                    <a:pt x="192" y="6"/>
                    <a:pt x="192" y="6"/>
                    <a:pt x="192" y="6"/>
                  </a:cubicBezTo>
                  <a:cubicBezTo>
                    <a:pt x="197" y="8"/>
                    <a:pt x="200" y="10"/>
                    <a:pt x="201" y="12"/>
                  </a:cubicBezTo>
                  <a:cubicBezTo>
                    <a:pt x="202" y="13"/>
                    <a:pt x="202" y="15"/>
                    <a:pt x="201" y="17"/>
                  </a:cubicBezTo>
                  <a:cubicBezTo>
                    <a:pt x="201" y="23"/>
                    <a:pt x="201" y="23"/>
                    <a:pt x="201" y="23"/>
                  </a:cubicBezTo>
                  <a:cubicBezTo>
                    <a:pt x="201" y="104"/>
                    <a:pt x="201" y="104"/>
                    <a:pt x="201" y="104"/>
                  </a:cubicBezTo>
                  <a:cubicBezTo>
                    <a:pt x="213" y="103"/>
                    <a:pt x="213" y="103"/>
                    <a:pt x="213" y="103"/>
                  </a:cubicBezTo>
                  <a:cubicBezTo>
                    <a:pt x="215" y="103"/>
                    <a:pt x="217" y="102"/>
                    <a:pt x="219" y="101"/>
                  </a:cubicBezTo>
                  <a:cubicBezTo>
                    <a:pt x="220" y="101"/>
                    <a:pt x="221" y="100"/>
                    <a:pt x="222" y="99"/>
                  </a:cubicBezTo>
                  <a:cubicBezTo>
                    <a:pt x="225" y="97"/>
                    <a:pt x="227" y="96"/>
                    <a:pt x="230" y="95"/>
                  </a:cubicBezTo>
                  <a:cubicBezTo>
                    <a:pt x="234" y="95"/>
                    <a:pt x="240" y="95"/>
                    <a:pt x="248" y="95"/>
                  </a:cubicBezTo>
                  <a:cubicBezTo>
                    <a:pt x="251" y="95"/>
                    <a:pt x="254" y="96"/>
                    <a:pt x="256" y="97"/>
                  </a:cubicBezTo>
                  <a:cubicBezTo>
                    <a:pt x="258" y="99"/>
                    <a:pt x="259" y="101"/>
                    <a:pt x="259" y="103"/>
                  </a:cubicBezTo>
                  <a:cubicBezTo>
                    <a:pt x="259" y="105"/>
                    <a:pt x="258" y="106"/>
                    <a:pt x="256" y="108"/>
                  </a:cubicBezTo>
                  <a:cubicBezTo>
                    <a:pt x="255" y="109"/>
                    <a:pt x="253" y="110"/>
                    <a:pt x="251" y="110"/>
                  </a:cubicBezTo>
                  <a:cubicBezTo>
                    <a:pt x="201" y="111"/>
                    <a:pt x="201" y="111"/>
                    <a:pt x="201" y="111"/>
                  </a:cubicBezTo>
                  <a:cubicBezTo>
                    <a:pt x="200" y="116"/>
                    <a:pt x="200" y="121"/>
                    <a:pt x="199" y="127"/>
                  </a:cubicBezTo>
                  <a:cubicBezTo>
                    <a:pt x="198" y="132"/>
                    <a:pt x="197" y="137"/>
                    <a:pt x="196" y="141"/>
                  </a:cubicBezTo>
                  <a:cubicBezTo>
                    <a:pt x="193" y="147"/>
                    <a:pt x="190" y="150"/>
                    <a:pt x="187" y="151"/>
                  </a:cubicBezTo>
                  <a:cubicBezTo>
                    <a:pt x="185" y="151"/>
                    <a:pt x="183" y="147"/>
                    <a:pt x="183" y="138"/>
                  </a:cubicBezTo>
                  <a:cubicBezTo>
                    <a:pt x="183" y="26"/>
                    <a:pt x="183" y="26"/>
                    <a:pt x="183" y="26"/>
                  </a:cubicBezTo>
                  <a:cubicBezTo>
                    <a:pt x="183" y="24"/>
                    <a:pt x="181" y="21"/>
                    <a:pt x="177"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0" name="Freeform 22">
              <a:extLst>
                <a:ext uri="{FF2B5EF4-FFF2-40B4-BE49-F238E27FC236}">
                  <a16:creationId xmlns:a16="http://schemas.microsoft.com/office/drawing/2014/main" id="{84E75460-DFDA-46C1-9EDD-D7EDBEF3AD5A}"/>
                </a:ext>
              </a:extLst>
            </p:cNvPr>
            <p:cNvSpPr>
              <a:spLocks/>
            </p:cNvSpPr>
            <p:nvPr/>
          </p:nvSpPr>
          <p:spPr bwMode="black">
            <a:xfrm>
              <a:off x="2113958" y="4971120"/>
              <a:ext cx="152891" cy="193785"/>
            </a:xfrm>
            <a:custGeom>
              <a:avLst/>
              <a:gdLst/>
              <a:ahLst/>
              <a:cxnLst>
                <a:cxn ang="0">
                  <a:pos x="24" y="65"/>
                </a:cxn>
                <a:cxn ang="0">
                  <a:pos x="7" y="61"/>
                </a:cxn>
                <a:cxn ang="0">
                  <a:pos x="0" y="57"/>
                </a:cxn>
                <a:cxn ang="0">
                  <a:pos x="10" y="53"/>
                </a:cxn>
                <a:cxn ang="0">
                  <a:pos x="30" y="53"/>
                </a:cxn>
                <a:cxn ang="0">
                  <a:pos x="45" y="55"/>
                </a:cxn>
                <a:cxn ang="0">
                  <a:pos x="52" y="57"/>
                </a:cxn>
                <a:cxn ang="0">
                  <a:pos x="52" y="63"/>
                </a:cxn>
                <a:cxn ang="0">
                  <a:pos x="52" y="69"/>
                </a:cxn>
                <a:cxn ang="0">
                  <a:pos x="51" y="156"/>
                </a:cxn>
                <a:cxn ang="0">
                  <a:pos x="53" y="164"/>
                </a:cxn>
                <a:cxn ang="0">
                  <a:pos x="65" y="165"/>
                </a:cxn>
                <a:cxn ang="0">
                  <a:pos x="131" y="155"/>
                </a:cxn>
                <a:cxn ang="0">
                  <a:pos x="193" y="137"/>
                </a:cxn>
                <a:cxn ang="0">
                  <a:pos x="193" y="25"/>
                </a:cxn>
                <a:cxn ang="0">
                  <a:pos x="184" y="17"/>
                </a:cxn>
                <a:cxn ang="0">
                  <a:pos x="164" y="8"/>
                </a:cxn>
                <a:cxn ang="0">
                  <a:pos x="158" y="3"/>
                </a:cxn>
                <a:cxn ang="0">
                  <a:pos x="166" y="0"/>
                </a:cxn>
                <a:cxn ang="0">
                  <a:pos x="188" y="3"/>
                </a:cxn>
                <a:cxn ang="0">
                  <a:pos x="205" y="9"/>
                </a:cxn>
                <a:cxn ang="0">
                  <a:pos x="211" y="13"/>
                </a:cxn>
                <a:cxn ang="0">
                  <a:pos x="212" y="18"/>
                </a:cxn>
                <a:cxn ang="0">
                  <a:pos x="212" y="23"/>
                </a:cxn>
                <a:cxn ang="0">
                  <a:pos x="210" y="198"/>
                </a:cxn>
                <a:cxn ang="0">
                  <a:pos x="209" y="237"/>
                </a:cxn>
                <a:cxn ang="0">
                  <a:pos x="205" y="261"/>
                </a:cxn>
                <a:cxn ang="0">
                  <a:pos x="197" y="269"/>
                </a:cxn>
                <a:cxn ang="0">
                  <a:pos x="193" y="257"/>
                </a:cxn>
                <a:cxn ang="0">
                  <a:pos x="193" y="143"/>
                </a:cxn>
                <a:cxn ang="0">
                  <a:pos x="130" y="166"/>
                </a:cxn>
                <a:cxn ang="0">
                  <a:pos x="49" y="185"/>
                </a:cxn>
                <a:cxn ang="0">
                  <a:pos x="38" y="180"/>
                </a:cxn>
                <a:cxn ang="0">
                  <a:pos x="34" y="167"/>
                </a:cxn>
                <a:cxn ang="0">
                  <a:pos x="33" y="73"/>
                </a:cxn>
                <a:cxn ang="0">
                  <a:pos x="24" y="65"/>
                </a:cxn>
              </a:cxnLst>
              <a:rect l="0" t="0" r="r" b="b"/>
              <a:pathLst>
                <a:path w="212" h="269">
                  <a:moveTo>
                    <a:pt x="24" y="65"/>
                  </a:moveTo>
                  <a:cubicBezTo>
                    <a:pt x="20" y="64"/>
                    <a:pt x="15" y="62"/>
                    <a:pt x="7" y="61"/>
                  </a:cubicBezTo>
                  <a:cubicBezTo>
                    <a:pt x="3" y="60"/>
                    <a:pt x="0" y="59"/>
                    <a:pt x="0" y="57"/>
                  </a:cubicBezTo>
                  <a:cubicBezTo>
                    <a:pt x="0" y="55"/>
                    <a:pt x="3" y="54"/>
                    <a:pt x="10" y="53"/>
                  </a:cubicBezTo>
                  <a:cubicBezTo>
                    <a:pt x="18" y="53"/>
                    <a:pt x="24" y="53"/>
                    <a:pt x="30" y="53"/>
                  </a:cubicBezTo>
                  <a:cubicBezTo>
                    <a:pt x="35" y="53"/>
                    <a:pt x="40" y="54"/>
                    <a:pt x="45" y="55"/>
                  </a:cubicBezTo>
                  <a:cubicBezTo>
                    <a:pt x="49" y="55"/>
                    <a:pt x="51" y="56"/>
                    <a:pt x="52" y="57"/>
                  </a:cubicBezTo>
                  <a:cubicBezTo>
                    <a:pt x="52" y="58"/>
                    <a:pt x="52" y="60"/>
                    <a:pt x="52" y="63"/>
                  </a:cubicBezTo>
                  <a:cubicBezTo>
                    <a:pt x="52" y="69"/>
                    <a:pt x="52" y="69"/>
                    <a:pt x="52" y="69"/>
                  </a:cubicBezTo>
                  <a:cubicBezTo>
                    <a:pt x="51" y="156"/>
                    <a:pt x="51" y="156"/>
                    <a:pt x="51" y="156"/>
                  </a:cubicBezTo>
                  <a:cubicBezTo>
                    <a:pt x="51" y="160"/>
                    <a:pt x="52" y="163"/>
                    <a:pt x="53" y="164"/>
                  </a:cubicBezTo>
                  <a:cubicBezTo>
                    <a:pt x="54" y="165"/>
                    <a:pt x="59" y="165"/>
                    <a:pt x="65" y="165"/>
                  </a:cubicBezTo>
                  <a:cubicBezTo>
                    <a:pt x="84" y="164"/>
                    <a:pt x="106" y="160"/>
                    <a:pt x="131" y="155"/>
                  </a:cubicBezTo>
                  <a:cubicBezTo>
                    <a:pt x="160" y="150"/>
                    <a:pt x="180" y="143"/>
                    <a:pt x="193" y="137"/>
                  </a:cubicBezTo>
                  <a:cubicBezTo>
                    <a:pt x="193" y="25"/>
                    <a:pt x="193" y="25"/>
                    <a:pt x="193" y="25"/>
                  </a:cubicBezTo>
                  <a:cubicBezTo>
                    <a:pt x="193" y="24"/>
                    <a:pt x="190" y="21"/>
                    <a:pt x="184" y="17"/>
                  </a:cubicBezTo>
                  <a:cubicBezTo>
                    <a:pt x="177" y="13"/>
                    <a:pt x="171" y="10"/>
                    <a:pt x="164" y="8"/>
                  </a:cubicBezTo>
                  <a:cubicBezTo>
                    <a:pt x="160" y="6"/>
                    <a:pt x="158" y="5"/>
                    <a:pt x="158" y="3"/>
                  </a:cubicBezTo>
                  <a:cubicBezTo>
                    <a:pt x="158" y="1"/>
                    <a:pt x="161" y="0"/>
                    <a:pt x="166" y="0"/>
                  </a:cubicBezTo>
                  <a:cubicBezTo>
                    <a:pt x="171" y="0"/>
                    <a:pt x="179" y="1"/>
                    <a:pt x="188" y="3"/>
                  </a:cubicBezTo>
                  <a:cubicBezTo>
                    <a:pt x="197" y="6"/>
                    <a:pt x="203" y="7"/>
                    <a:pt x="205" y="9"/>
                  </a:cubicBezTo>
                  <a:cubicBezTo>
                    <a:pt x="209" y="10"/>
                    <a:pt x="211" y="12"/>
                    <a:pt x="211" y="13"/>
                  </a:cubicBezTo>
                  <a:cubicBezTo>
                    <a:pt x="212" y="14"/>
                    <a:pt x="212" y="16"/>
                    <a:pt x="212" y="18"/>
                  </a:cubicBezTo>
                  <a:cubicBezTo>
                    <a:pt x="212" y="23"/>
                    <a:pt x="212" y="23"/>
                    <a:pt x="212" y="23"/>
                  </a:cubicBezTo>
                  <a:cubicBezTo>
                    <a:pt x="210" y="198"/>
                    <a:pt x="210" y="198"/>
                    <a:pt x="210" y="198"/>
                  </a:cubicBezTo>
                  <a:cubicBezTo>
                    <a:pt x="210" y="215"/>
                    <a:pt x="209" y="228"/>
                    <a:pt x="209" y="237"/>
                  </a:cubicBezTo>
                  <a:cubicBezTo>
                    <a:pt x="208" y="247"/>
                    <a:pt x="206" y="255"/>
                    <a:pt x="205" y="261"/>
                  </a:cubicBezTo>
                  <a:cubicBezTo>
                    <a:pt x="202" y="267"/>
                    <a:pt x="199" y="269"/>
                    <a:pt x="197" y="269"/>
                  </a:cubicBezTo>
                  <a:cubicBezTo>
                    <a:pt x="194" y="268"/>
                    <a:pt x="193" y="264"/>
                    <a:pt x="193" y="257"/>
                  </a:cubicBezTo>
                  <a:cubicBezTo>
                    <a:pt x="193" y="143"/>
                    <a:pt x="193" y="143"/>
                    <a:pt x="193" y="143"/>
                  </a:cubicBezTo>
                  <a:cubicBezTo>
                    <a:pt x="180" y="150"/>
                    <a:pt x="159" y="158"/>
                    <a:pt x="130" y="166"/>
                  </a:cubicBezTo>
                  <a:cubicBezTo>
                    <a:pt x="101" y="175"/>
                    <a:pt x="74" y="181"/>
                    <a:pt x="49" y="185"/>
                  </a:cubicBezTo>
                  <a:cubicBezTo>
                    <a:pt x="44" y="186"/>
                    <a:pt x="41" y="184"/>
                    <a:pt x="38" y="180"/>
                  </a:cubicBezTo>
                  <a:cubicBezTo>
                    <a:pt x="35" y="177"/>
                    <a:pt x="34" y="172"/>
                    <a:pt x="34" y="167"/>
                  </a:cubicBezTo>
                  <a:cubicBezTo>
                    <a:pt x="33" y="73"/>
                    <a:pt x="33" y="73"/>
                    <a:pt x="33" y="73"/>
                  </a:cubicBezTo>
                  <a:cubicBezTo>
                    <a:pt x="33" y="70"/>
                    <a:pt x="30" y="68"/>
                    <a:pt x="24" y="6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1" name="Freeform 23">
              <a:extLst>
                <a:ext uri="{FF2B5EF4-FFF2-40B4-BE49-F238E27FC236}">
                  <a16:creationId xmlns:a16="http://schemas.microsoft.com/office/drawing/2014/main" id="{E7A56063-4B53-44B5-9A82-BCB4853C50C8}"/>
                </a:ext>
              </a:extLst>
            </p:cNvPr>
            <p:cNvSpPr>
              <a:spLocks/>
            </p:cNvSpPr>
            <p:nvPr/>
          </p:nvSpPr>
          <p:spPr bwMode="black">
            <a:xfrm>
              <a:off x="2314456" y="4970205"/>
              <a:ext cx="187376" cy="194701"/>
            </a:xfrm>
            <a:custGeom>
              <a:avLst/>
              <a:gdLst/>
              <a:ahLst/>
              <a:cxnLst>
                <a:cxn ang="0">
                  <a:pos x="21" y="66"/>
                </a:cxn>
                <a:cxn ang="0">
                  <a:pos x="7" y="60"/>
                </a:cxn>
                <a:cxn ang="0">
                  <a:pos x="4" y="59"/>
                </a:cxn>
                <a:cxn ang="0">
                  <a:pos x="0" y="56"/>
                </a:cxn>
                <a:cxn ang="0">
                  <a:pos x="9" y="53"/>
                </a:cxn>
                <a:cxn ang="0">
                  <a:pos x="32" y="54"/>
                </a:cxn>
                <a:cxn ang="0">
                  <a:pos x="51" y="58"/>
                </a:cxn>
                <a:cxn ang="0">
                  <a:pos x="75" y="58"/>
                </a:cxn>
                <a:cxn ang="0">
                  <a:pos x="95" y="56"/>
                </a:cxn>
                <a:cxn ang="0">
                  <a:pos x="102" y="54"/>
                </a:cxn>
                <a:cxn ang="0">
                  <a:pos x="106" y="52"/>
                </a:cxn>
                <a:cxn ang="0">
                  <a:pos x="115" y="48"/>
                </a:cxn>
                <a:cxn ang="0">
                  <a:pos x="134" y="48"/>
                </a:cxn>
                <a:cxn ang="0">
                  <a:pos x="145" y="54"/>
                </a:cxn>
                <a:cxn ang="0">
                  <a:pos x="136" y="62"/>
                </a:cxn>
                <a:cxn ang="0">
                  <a:pos x="90" y="64"/>
                </a:cxn>
                <a:cxn ang="0">
                  <a:pos x="53" y="65"/>
                </a:cxn>
                <a:cxn ang="0">
                  <a:pos x="51" y="65"/>
                </a:cxn>
                <a:cxn ang="0">
                  <a:pos x="48" y="65"/>
                </a:cxn>
                <a:cxn ang="0">
                  <a:pos x="47" y="69"/>
                </a:cxn>
                <a:cxn ang="0">
                  <a:pos x="46" y="120"/>
                </a:cxn>
                <a:cxn ang="0">
                  <a:pos x="47" y="164"/>
                </a:cxn>
                <a:cxn ang="0">
                  <a:pos x="50" y="172"/>
                </a:cxn>
                <a:cxn ang="0">
                  <a:pos x="60" y="173"/>
                </a:cxn>
                <a:cxn ang="0">
                  <a:pos x="123" y="160"/>
                </a:cxn>
                <a:cxn ang="0">
                  <a:pos x="183" y="139"/>
                </a:cxn>
                <a:cxn ang="0">
                  <a:pos x="183" y="25"/>
                </a:cxn>
                <a:cxn ang="0">
                  <a:pos x="175" y="17"/>
                </a:cxn>
                <a:cxn ang="0">
                  <a:pos x="156" y="8"/>
                </a:cxn>
                <a:cxn ang="0">
                  <a:pos x="149" y="4"/>
                </a:cxn>
                <a:cxn ang="0">
                  <a:pos x="159" y="0"/>
                </a:cxn>
                <a:cxn ang="0">
                  <a:pos x="179" y="3"/>
                </a:cxn>
                <a:cxn ang="0">
                  <a:pos x="197" y="8"/>
                </a:cxn>
                <a:cxn ang="0">
                  <a:pos x="202" y="12"/>
                </a:cxn>
                <a:cxn ang="0">
                  <a:pos x="202" y="17"/>
                </a:cxn>
                <a:cxn ang="0">
                  <a:pos x="201" y="22"/>
                </a:cxn>
                <a:cxn ang="0">
                  <a:pos x="201" y="134"/>
                </a:cxn>
                <a:cxn ang="0">
                  <a:pos x="213" y="134"/>
                </a:cxn>
                <a:cxn ang="0">
                  <a:pos x="223" y="132"/>
                </a:cxn>
                <a:cxn ang="0">
                  <a:pos x="228" y="129"/>
                </a:cxn>
                <a:cxn ang="0">
                  <a:pos x="234" y="127"/>
                </a:cxn>
                <a:cxn ang="0">
                  <a:pos x="248" y="126"/>
                </a:cxn>
                <a:cxn ang="0">
                  <a:pos x="257" y="128"/>
                </a:cxn>
                <a:cxn ang="0">
                  <a:pos x="260" y="133"/>
                </a:cxn>
                <a:cxn ang="0">
                  <a:pos x="258" y="138"/>
                </a:cxn>
                <a:cxn ang="0">
                  <a:pos x="251" y="141"/>
                </a:cxn>
                <a:cxn ang="0">
                  <a:pos x="201" y="142"/>
                </a:cxn>
                <a:cxn ang="0">
                  <a:pos x="201" y="193"/>
                </a:cxn>
                <a:cxn ang="0">
                  <a:pos x="199" y="242"/>
                </a:cxn>
                <a:cxn ang="0">
                  <a:pos x="194" y="264"/>
                </a:cxn>
                <a:cxn ang="0">
                  <a:pos x="187" y="269"/>
                </a:cxn>
                <a:cxn ang="0">
                  <a:pos x="183" y="257"/>
                </a:cxn>
                <a:cxn ang="0">
                  <a:pos x="183" y="145"/>
                </a:cxn>
                <a:cxn ang="0">
                  <a:pos x="114" y="173"/>
                </a:cxn>
                <a:cxn ang="0">
                  <a:pos x="43" y="189"/>
                </a:cxn>
                <a:cxn ang="0">
                  <a:pos x="34" y="182"/>
                </a:cxn>
                <a:cxn ang="0">
                  <a:pos x="29" y="166"/>
                </a:cxn>
                <a:cxn ang="0">
                  <a:pos x="28" y="74"/>
                </a:cxn>
                <a:cxn ang="0">
                  <a:pos x="21" y="66"/>
                </a:cxn>
              </a:cxnLst>
              <a:rect l="0" t="0" r="r" b="b"/>
              <a:pathLst>
                <a:path w="260" h="270">
                  <a:moveTo>
                    <a:pt x="21" y="66"/>
                  </a:moveTo>
                  <a:cubicBezTo>
                    <a:pt x="19" y="65"/>
                    <a:pt x="14" y="63"/>
                    <a:pt x="7" y="60"/>
                  </a:cubicBezTo>
                  <a:cubicBezTo>
                    <a:pt x="4" y="59"/>
                    <a:pt x="4" y="59"/>
                    <a:pt x="4" y="59"/>
                  </a:cubicBezTo>
                  <a:cubicBezTo>
                    <a:pt x="1" y="59"/>
                    <a:pt x="0" y="58"/>
                    <a:pt x="0" y="56"/>
                  </a:cubicBezTo>
                  <a:cubicBezTo>
                    <a:pt x="1" y="55"/>
                    <a:pt x="4" y="54"/>
                    <a:pt x="9" y="53"/>
                  </a:cubicBezTo>
                  <a:cubicBezTo>
                    <a:pt x="16" y="53"/>
                    <a:pt x="24" y="53"/>
                    <a:pt x="32" y="54"/>
                  </a:cubicBezTo>
                  <a:cubicBezTo>
                    <a:pt x="39" y="55"/>
                    <a:pt x="46" y="57"/>
                    <a:pt x="51" y="58"/>
                  </a:cubicBezTo>
                  <a:cubicBezTo>
                    <a:pt x="59" y="58"/>
                    <a:pt x="67" y="58"/>
                    <a:pt x="75" y="58"/>
                  </a:cubicBezTo>
                  <a:cubicBezTo>
                    <a:pt x="83" y="57"/>
                    <a:pt x="90" y="57"/>
                    <a:pt x="95" y="56"/>
                  </a:cubicBezTo>
                  <a:cubicBezTo>
                    <a:pt x="97" y="56"/>
                    <a:pt x="100" y="55"/>
                    <a:pt x="102" y="54"/>
                  </a:cubicBezTo>
                  <a:cubicBezTo>
                    <a:pt x="103" y="54"/>
                    <a:pt x="105" y="53"/>
                    <a:pt x="106" y="52"/>
                  </a:cubicBezTo>
                  <a:cubicBezTo>
                    <a:pt x="109" y="50"/>
                    <a:pt x="112" y="49"/>
                    <a:pt x="115" y="48"/>
                  </a:cubicBezTo>
                  <a:cubicBezTo>
                    <a:pt x="119" y="47"/>
                    <a:pt x="126" y="47"/>
                    <a:pt x="134" y="48"/>
                  </a:cubicBezTo>
                  <a:cubicBezTo>
                    <a:pt x="141" y="48"/>
                    <a:pt x="144" y="50"/>
                    <a:pt x="145" y="54"/>
                  </a:cubicBezTo>
                  <a:cubicBezTo>
                    <a:pt x="145" y="59"/>
                    <a:pt x="142" y="61"/>
                    <a:pt x="136" y="62"/>
                  </a:cubicBezTo>
                  <a:cubicBezTo>
                    <a:pt x="115" y="63"/>
                    <a:pt x="100" y="64"/>
                    <a:pt x="90" y="64"/>
                  </a:cubicBezTo>
                  <a:cubicBezTo>
                    <a:pt x="74" y="65"/>
                    <a:pt x="62" y="65"/>
                    <a:pt x="53" y="65"/>
                  </a:cubicBezTo>
                  <a:cubicBezTo>
                    <a:pt x="51" y="65"/>
                    <a:pt x="51" y="65"/>
                    <a:pt x="51" y="65"/>
                  </a:cubicBezTo>
                  <a:cubicBezTo>
                    <a:pt x="49" y="65"/>
                    <a:pt x="48" y="65"/>
                    <a:pt x="48" y="65"/>
                  </a:cubicBezTo>
                  <a:cubicBezTo>
                    <a:pt x="48" y="66"/>
                    <a:pt x="47" y="67"/>
                    <a:pt x="47" y="69"/>
                  </a:cubicBezTo>
                  <a:cubicBezTo>
                    <a:pt x="47" y="84"/>
                    <a:pt x="47" y="101"/>
                    <a:pt x="46" y="120"/>
                  </a:cubicBezTo>
                  <a:cubicBezTo>
                    <a:pt x="46" y="146"/>
                    <a:pt x="46" y="160"/>
                    <a:pt x="47" y="164"/>
                  </a:cubicBezTo>
                  <a:cubicBezTo>
                    <a:pt x="47" y="168"/>
                    <a:pt x="48" y="171"/>
                    <a:pt x="50" y="172"/>
                  </a:cubicBezTo>
                  <a:cubicBezTo>
                    <a:pt x="51" y="173"/>
                    <a:pt x="55" y="173"/>
                    <a:pt x="60" y="173"/>
                  </a:cubicBezTo>
                  <a:cubicBezTo>
                    <a:pt x="82" y="169"/>
                    <a:pt x="103" y="165"/>
                    <a:pt x="123" y="160"/>
                  </a:cubicBezTo>
                  <a:cubicBezTo>
                    <a:pt x="149" y="153"/>
                    <a:pt x="169" y="147"/>
                    <a:pt x="183" y="139"/>
                  </a:cubicBezTo>
                  <a:cubicBezTo>
                    <a:pt x="183" y="25"/>
                    <a:pt x="183" y="25"/>
                    <a:pt x="183" y="25"/>
                  </a:cubicBezTo>
                  <a:cubicBezTo>
                    <a:pt x="183" y="23"/>
                    <a:pt x="180" y="20"/>
                    <a:pt x="175" y="17"/>
                  </a:cubicBezTo>
                  <a:cubicBezTo>
                    <a:pt x="171" y="15"/>
                    <a:pt x="164" y="12"/>
                    <a:pt x="156" y="8"/>
                  </a:cubicBezTo>
                  <a:cubicBezTo>
                    <a:pt x="151" y="7"/>
                    <a:pt x="149" y="5"/>
                    <a:pt x="149" y="4"/>
                  </a:cubicBezTo>
                  <a:cubicBezTo>
                    <a:pt x="149" y="2"/>
                    <a:pt x="152" y="1"/>
                    <a:pt x="159" y="0"/>
                  </a:cubicBezTo>
                  <a:cubicBezTo>
                    <a:pt x="166" y="0"/>
                    <a:pt x="172" y="1"/>
                    <a:pt x="179" y="3"/>
                  </a:cubicBezTo>
                  <a:cubicBezTo>
                    <a:pt x="184" y="4"/>
                    <a:pt x="190" y="6"/>
                    <a:pt x="197" y="8"/>
                  </a:cubicBezTo>
                  <a:cubicBezTo>
                    <a:pt x="200" y="9"/>
                    <a:pt x="201" y="10"/>
                    <a:pt x="202" y="12"/>
                  </a:cubicBezTo>
                  <a:cubicBezTo>
                    <a:pt x="202" y="13"/>
                    <a:pt x="202" y="14"/>
                    <a:pt x="202" y="17"/>
                  </a:cubicBezTo>
                  <a:cubicBezTo>
                    <a:pt x="201" y="22"/>
                    <a:pt x="201" y="22"/>
                    <a:pt x="201" y="22"/>
                  </a:cubicBezTo>
                  <a:cubicBezTo>
                    <a:pt x="201" y="134"/>
                    <a:pt x="201" y="134"/>
                    <a:pt x="201" y="134"/>
                  </a:cubicBezTo>
                  <a:cubicBezTo>
                    <a:pt x="213" y="134"/>
                    <a:pt x="213" y="134"/>
                    <a:pt x="213" y="134"/>
                  </a:cubicBezTo>
                  <a:cubicBezTo>
                    <a:pt x="217" y="134"/>
                    <a:pt x="220" y="133"/>
                    <a:pt x="223" y="132"/>
                  </a:cubicBezTo>
                  <a:cubicBezTo>
                    <a:pt x="224" y="131"/>
                    <a:pt x="226" y="131"/>
                    <a:pt x="228" y="129"/>
                  </a:cubicBezTo>
                  <a:cubicBezTo>
                    <a:pt x="230" y="128"/>
                    <a:pt x="232" y="127"/>
                    <a:pt x="234" y="127"/>
                  </a:cubicBezTo>
                  <a:cubicBezTo>
                    <a:pt x="237" y="126"/>
                    <a:pt x="242" y="126"/>
                    <a:pt x="248" y="126"/>
                  </a:cubicBezTo>
                  <a:cubicBezTo>
                    <a:pt x="252" y="126"/>
                    <a:pt x="254" y="127"/>
                    <a:pt x="257" y="128"/>
                  </a:cubicBezTo>
                  <a:cubicBezTo>
                    <a:pt x="259" y="130"/>
                    <a:pt x="260" y="132"/>
                    <a:pt x="260" y="133"/>
                  </a:cubicBezTo>
                  <a:cubicBezTo>
                    <a:pt x="260" y="135"/>
                    <a:pt x="260" y="137"/>
                    <a:pt x="258" y="138"/>
                  </a:cubicBezTo>
                  <a:cubicBezTo>
                    <a:pt x="256" y="140"/>
                    <a:pt x="254" y="141"/>
                    <a:pt x="251" y="141"/>
                  </a:cubicBezTo>
                  <a:cubicBezTo>
                    <a:pt x="201" y="142"/>
                    <a:pt x="201" y="142"/>
                    <a:pt x="201" y="142"/>
                  </a:cubicBezTo>
                  <a:cubicBezTo>
                    <a:pt x="201" y="193"/>
                    <a:pt x="201" y="193"/>
                    <a:pt x="201" y="193"/>
                  </a:cubicBezTo>
                  <a:cubicBezTo>
                    <a:pt x="201" y="217"/>
                    <a:pt x="200" y="233"/>
                    <a:pt x="199" y="242"/>
                  </a:cubicBezTo>
                  <a:cubicBezTo>
                    <a:pt x="198" y="250"/>
                    <a:pt x="197" y="258"/>
                    <a:pt x="194" y="264"/>
                  </a:cubicBezTo>
                  <a:cubicBezTo>
                    <a:pt x="191" y="269"/>
                    <a:pt x="189" y="270"/>
                    <a:pt x="187" y="269"/>
                  </a:cubicBezTo>
                  <a:cubicBezTo>
                    <a:pt x="185" y="268"/>
                    <a:pt x="184" y="264"/>
                    <a:pt x="183" y="257"/>
                  </a:cubicBezTo>
                  <a:cubicBezTo>
                    <a:pt x="183" y="145"/>
                    <a:pt x="183" y="145"/>
                    <a:pt x="183" y="145"/>
                  </a:cubicBezTo>
                  <a:cubicBezTo>
                    <a:pt x="166" y="155"/>
                    <a:pt x="142" y="164"/>
                    <a:pt x="114" y="173"/>
                  </a:cubicBezTo>
                  <a:cubicBezTo>
                    <a:pt x="83" y="183"/>
                    <a:pt x="59" y="188"/>
                    <a:pt x="43" y="189"/>
                  </a:cubicBezTo>
                  <a:cubicBezTo>
                    <a:pt x="40" y="189"/>
                    <a:pt x="37" y="187"/>
                    <a:pt x="34" y="182"/>
                  </a:cubicBezTo>
                  <a:cubicBezTo>
                    <a:pt x="31" y="177"/>
                    <a:pt x="29" y="172"/>
                    <a:pt x="29" y="166"/>
                  </a:cubicBezTo>
                  <a:cubicBezTo>
                    <a:pt x="28" y="74"/>
                    <a:pt x="28" y="74"/>
                    <a:pt x="28" y="74"/>
                  </a:cubicBezTo>
                  <a:cubicBezTo>
                    <a:pt x="27" y="71"/>
                    <a:pt x="25" y="68"/>
                    <a:pt x="21" y="6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12" name="Group 111">
            <a:extLst>
              <a:ext uri="{FF2B5EF4-FFF2-40B4-BE49-F238E27FC236}">
                <a16:creationId xmlns:a16="http://schemas.microsoft.com/office/drawing/2014/main" id="{C012056F-C5C6-46C4-A800-0BB682E41E4B}"/>
              </a:ext>
            </a:extLst>
          </p:cNvPr>
          <p:cNvGrpSpPr/>
          <p:nvPr/>
        </p:nvGrpSpPr>
        <p:grpSpPr bwMode="black">
          <a:xfrm>
            <a:off x="5915950" y="4009162"/>
            <a:ext cx="757437" cy="292047"/>
            <a:chOff x="6651306" y="4916921"/>
            <a:chExt cx="760536" cy="303406"/>
          </a:xfrm>
          <a:solidFill>
            <a:srgbClr val="FFFFFF"/>
          </a:solidFill>
          <a:effectLst/>
        </p:grpSpPr>
        <p:sp>
          <p:nvSpPr>
            <p:cNvPr id="113" name="Freeform 18">
              <a:extLst>
                <a:ext uri="{FF2B5EF4-FFF2-40B4-BE49-F238E27FC236}">
                  <a16:creationId xmlns:a16="http://schemas.microsoft.com/office/drawing/2014/main" id="{0569770F-4093-4CE4-AF3B-7C4868485677}"/>
                </a:ext>
              </a:extLst>
            </p:cNvPr>
            <p:cNvSpPr>
              <a:spLocks/>
            </p:cNvSpPr>
            <p:nvPr/>
          </p:nvSpPr>
          <p:spPr bwMode="black">
            <a:xfrm>
              <a:off x="7311516" y="4916921"/>
              <a:ext cx="48005" cy="50163"/>
            </a:xfrm>
            <a:custGeom>
              <a:avLst/>
              <a:gdLst/>
              <a:ahLst/>
              <a:cxnLst>
                <a:cxn ang="0">
                  <a:pos x="30" y="0"/>
                </a:cxn>
                <a:cxn ang="0">
                  <a:pos x="92" y="28"/>
                </a:cxn>
                <a:cxn ang="0">
                  <a:pos x="59" y="96"/>
                </a:cxn>
                <a:cxn ang="0">
                  <a:pos x="0" y="63"/>
                </a:cxn>
                <a:cxn ang="0">
                  <a:pos x="30" y="0"/>
                </a:cxn>
              </a:cxnLst>
              <a:rect l="0" t="0" r="r" b="b"/>
              <a:pathLst>
                <a:path w="92" h="96">
                  <a:moveTo>
                    <a:pt x="30" y="0"/>
                  </a:moveTo>
                  <a:cubicBezTo>
                    <a:pt x="51" y="9"/>
                    <a:pt x="71" y="19"/>
                    <a:pt x="92" y="28"/>
                  </a:cubicBezTo>
                  <a:cubicBezTo>
                    <a:pt x="81" y="51"/>
                    <a:pt x="70" y="73"/>
                    <a:pt x="59" y="96"/>
                  </a:cubicBezTo>
                  <a:cubicBezTo>
                    <a:pt x="39" y="85"/>
                    <a:pt x="19" y="74"/>
                    <a:pt x="0" y="63"/>
                  </a:cubicBezTo>
                  <a:cubicBezTo>
                    <a:pt x="10" y="42"/>
                    <a:pt x="20" y="21"/>
                    <a:pt x="30"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4" name="Freeform 19">
              <a:extLst>
                <a:ext uri="{FF2B5EF4-FFF2-40B4-BE49-F238E27FC236}">
                  <a16:creationId xmlns:a16="http://schemas.microsoft.com/office/drawing/2014/main" id="{34C8222B-11B4-421C-8A00-CE99A54F3110}"/>
                </a:ext>
              </a:extLst>
            </p:cNvPr>
            <p:cNvSpPr>
              <a:spLocks/>
            </p:cNvSpPr>
            <p:nvPr/>
          </p:nvSpPr>
          <p:spPr bwMode="black">
            <a:xfrm>
              <a:off x="6871106" y="4935800"/>
              <a:ext cx="540736" cy="284527"/>
            </a:xfrm>
            <a:custGeom>
              <a:avLst/>
              <a:gdLst/>
              <a:ahLst/>
              <a:cxnLst>
                <a:cxn ang="0">
                  <a:pos x="741" y="202"/>
                </a:cxn>
                <a:cxn ang="0">
                  <a:pos x="762" y="204"/>
                </a:cxn>
                <a:cxn ang="0">
                  <a:pos x="837" y="294"/>
                </a:cxn>
                <a:cxn ang="0">
                  <a:pos x="898" y="284"/>
                </a:cxn>
                <a:cxn ang="0">
                  <a:pos x="946" y="202"/>
                </a:cxn>
                <a:cxn ang="0">
                  <a:pos x="944" y="280"/>
                </a:cxn>
                <a:cxn ang="0">
                  <a:pos x="998" y="294"/>
                </a:cxn>
                <a:cxn ang="0">
                  <a:pos x="998" y="284"/>
                </a:cxn>
                <a:cxn ang="0">
                  <a:pos x="985" y="232"/>
                </a:cxn>
                <a:cxn ang="0">
                  <a:pos x="1017" y="184"/>
                </a:cxn>
                <a:cxn ang="0">
                  <a:pos x="1021" y="186"/>
                </a:cxn>
                <a:cxn ang="0">
                  <a:pos x="1034" y="382"/>
                </a:cxn>
                <a:cxn ang="0">
                  <a:pos x="931" y="361"/>
                </a:cxn>
                <a:cxn ang="0">
                  <a:pos x="766" y="374"/>
                </a:cxn>
                <a:cxn ang="0">
                  <a:pos x="741" y="336"/>
                </a:cxn>
                <a:cxn ang="0">
                  <a:pos x="695" y="376"/>
                </a:cxn>
                <a:cxn ang="0">
                  <a:pos x="453" y="273"/>
                </a:cxn>
                <a:cxn ang="0">
                  <a:pos x="451" y="273"/>
                </a:cxn>
                <a:cxn ang="0">
                  <a:pos x="282" y="382"/>
                </a:cxn>
                <a:cxn ang="0">
                  <a:pos x="121" y="524"/>
                </a:cxn>
                <a:cxn ang="0">
                  <a:pos x="0" y="457"/>
                </a:cxn>
                <a:cxn ang="0">
                  <a:pos x="4" y="449"/>
                </a:cxn>
                <a:cxn ang="0">
                  <a:pos x="9" y="436"/>
                </a:cxn>
                <a:cxn ang="0">
                  <a:pos x="111" y="467"/>
                </a:cxn>
                <a:cxn ang="0">
                  <a:pos x="253" y="349"/>
                </a:cxn>
                <a:cxn ang="0">
                  <a:pos x="219" y="261"/>
                </a:cxn>
                <a:cxn ang="0">
                  <a:pos x="236" y="175"/>
                </a:cxn>
                <a:cxn ang="0">
                  <a:pos x="240" y="177"/>
                </a:cxn>
                <a:cxn ang="0">
                  <a:pos x="282" y="294"/>
                </a:cxn>
                <a:cxn ang="0">
                  <a:pos x="418" y="275"/>
                </a:cxn>
                <a:cxn ang="0">
                  <a:pos x="422" y="253"/>
                </a:cxn>
                <a:cxn ang="0">
                  <a:pos x="387" y="217"/>
                </a:cxn>
                <a:cxn ang="0">
                  <a:pos x="332" y="104"/>
                </a:cxn>
                <a:cxn ang="0">
                  <a:pos x="526" y="0"/>
                </a:cxn>
                <a:cxn ang="0">
                  <a:pos x="526" y="79"/>
                </a:cxn>
                <a:cxn ang="0">
                  <a:pos x="395" y="129"/>
                </a:cxn>
                <a:cxn ang="0">
                  <a:pos x="397" y="144"/>
                </a:cxn>
                <a:cxn ang="0">
                  <a:pos x="578" y="294"/>
                </a:cxn>
                <a:cxn ang="0">
                  <a:pos x="629" y="294"/>
                </a:cxn>
                <a:cxn ang="0">
                  <a:pos x="741" y="202"/>
                </a:cxn>
              </a:cxnLst>
              <a:rect l="0" t="0" r="r" b="b"/>
              <a:pathLst>
                <a:path w="1035" h="544">
                  <a:moveTo>
                    <a:pt x="741" y="202"/>
                  </a:moveTo>
                  <a:cubicBezTo>
                    <a:pt x="748" y="202"/>
                    <a:pt x="755" y="203"/>
                    <a:pt x="762" y="204"/>
                  </a:cubicBezTo>
                  <a:cubicBezTo>
                    <a:pt x="760" y="276"/>
                    <a:pt x="761" y="294"/>
                    <a:pt x="837" y="294"/>
                  </a:cubicBezTo>
                  <a:cubicBezTo>
                    <a:pt x="861" y="294"/>
                    <a:pt x="884" y="294"/>
                    <a:pt x="898" y="284"/>
                  </a:cubicBezTo>
                  <a:cubicBezTo>
                    <a:pt x="926" y="265"/>
                    <a:pt x="909" y="227"/>
                    <a:pt x="946" y="202"/>
                  </a:cubicBezTo>
                  <a:cubicBezTo>
                    <a:pt x="946" y="228"/>
                    <a:pt x="945" y="254"/>
                    <a:pt x="944" y="280"/>
                  </a:cubicBezTo>
                  <a:cubicBezTo>
                    <a:pt x="962" y="285"/>
                    <a:pt x="980" y="289"/>
                    <a:pt x="998" y="294"/>
                  </a:cubicBezTo>
                  <a:cubicBezTo>
                    <a:pt x="998" y="291"/>
                    <a:pt x="998" y="287"/>
                    <a:pt x="998" y="284"/>
                  </a:cubicBezTo>
                  <a:cubicBezTo>
                    <a:pt x="991" y="268"/>
                    <a:pt x="985" y="256"/>
                    <a:pt x="985" y="232"/>
                  </a:cubicBezTo>
                  <a:cubicBezTo>
                    <a:pt x="995" y="216"/>
                    <a:pt x="1006" y="200"/>
                    <a:pt x="1017" y="184"/>
                  </a:cubicBezTo>
                  <a:cubicBezTo>
                    <a:pt x="1018" y="185"/>
                    <a:pt x="1020" y="186"/>
                    <a:pt x="1021" y="186"/>
                  </a:cubicBezTo>
                  <a:cubicBezTo>
                    <a:pt x="1035" y="238"/>
                    <a:pt x="1035" y="312"/>
                    <a:pt x="1034" y="382"/>
                  </a:cubicBezTo>
                  <a:cubicBezTo>
                    <a:pt x="990" y="383"/>
                    <a:pt x="959" y="375"/>
                    <a:pt x="931" y="361"/>
                  </a:cubicBezTo>
                  <a:cubicBezTo>
                    <a:pt x="906" y="377"/>
                    <a:pt x="805" y="402"/>
                    <a:pt x="766" y="374"/>
                  </a:cubicBezTo>
                  <a:cubicBezTo>
                    <a:pt x="757" y="362"/>
                    <a:pt x="749" y="349"/>
                    <a:pt x="741" y="336"/>
                  </a:cubicBezTo>
                  <a:cubicBezTo>
                    <a:pt x="725" y="350"/>
                    <a:pt x="716" y="368"/>
                    <a:pt x="695" y="376"/>
                  </a:cubicBezTo>
                  <a:cubicBezTo>
                    <a:pt x="587" y="420"/>
                    <a:pt x="479" y="331"/>
                    <a:pt x="453" y="273"/>
                  </a:cubicBezTo>
                  <a:cubicBezTo>
                    <a:pt x="452" y="273"/>
                    <a:pt x="451" y="273"/>
                    <a:pt x="451" y="273"/>
                  </a:cubicBezTo>
                  <a:cubicBezTo>
                    <a:pt x="452" y="366"/>
                    <a:pt x="376" y="384"/>
                    <a:pt x="282" y="382"/>
                  </a:cubicBezTo>
                  <a:cubicBezTo>
                    <a:pt x="283" y="443"/>
                    <a:pt x="193" y="544"/>
                    <a:pt x="121" y="524"/>
                  </a:cubicBezTo>
                  <a:cubicBezTo>
                    <a:pt x="72" y="511"/>
                    <a:pt x="42" y="475"/>
                    <a:pt x="0" y="457"/>
                  </a:cubicBezTo>
                  <a:cubicBezTo>
                    <a:pt x="1" y="454"/>
                    <a:pt x="2" y="452"/>
                    <a:pt x="4" y="449"/>
                  </a:cubicBezTo>
                  <a:cubicBezTo>
                    <a:pt x="5" y="445"/>
                    <a:pt x="7" y="440"/>
                    <a:pt x="9" y="436"/>
                  </a:cubicBezTo>
                  <a:cubicBezTo>
                    <a:pt x="40" y="445"/>
                    <a:pt x="61" y="477"/>
                    <a:pt x="111" y="467"/>
                  </a:cubicBezTo>
                  <a:cubicBezTo>
                    <a:pt x="152" y="458"/>
                    <a:pt x="242" y="385"/>
                    <a:pt x="253" y="349"/>
                  </a:cubicBezTo>
                  <a:cubicBezTo>
                    <a:pt x="265" y="309"/>
                    <a:pt x="232" y="280"/>
                    <a:pt x="219" y="261"/>
                  </a:cubicBezTo>
                  <a:cubicBezTo>
                    <a:pt x="224" y="232"/>
                    <a:pt x="230" y="204"/>
                    <a:pt x="236" y="175"/>
                  </a:cubicBezTo>
                  <a:cubicBezTo>
                    <a:pt x="237" y="175"/>
                    <a:pt x="238" y="176"/>
                    <a:pt x="240" y="177"/>
                  </a:cubicBezTo>
                  <a:cubicBezTo>
                    <a:pt x="257" y="214"/>
                    <a:pt x="281" y="234"/>
                    <a:pt x="282" y="294"/>
                  </a:cubicBezTo>
                  <a:cubicBezTo>
                    <a:pt x="336" y="295"/>
                    <a:pt x="387" y="295"/>
                    <a:pt x="418" y="275"/>
                  </a:cubicBezTo>
                  <a:cubicBezTo>
                    <a:pt x="419" y="268"/>
                    <a:pt x="421" y="261"/>
                    <a:pt x="422" y="253"/>
                  </a:cubicBezTo>
                  <a:cubicBezTo>
                    <a:pt x="415" y="237"/>
                    <a:pt x="403" y="225"/>
                    <a:pt x="387" y="217"/>
                  </a:cubicBezTo>
                  <a:cubicBezTo>
                    <a:pt x="356" y="238"/>
                    <a:pt x="307" y="157"/>
                    <a:pt x="332" y="104"/>
                  </a:cubicBezTo>
                  <a:cubicBezTo>
                    <a:pt x="352" y="60"/>
                    <a:pt x="472" y="14"/>
                    <a:pt x="526" y="0"/>
                  </a:cubicBezTo>
                  <a:cubicBezTo>
                    <a:pt x="526" y="26"/>
                    <a:pt x="526" y="53"/>
                    <a:pt x="526" y="79"/>
                  </a:cubicBezTo>
                  <a:cubicBezTo>
                    <a:pt x="489" y="84"/>
                    <a:pt x="418" y="105"/>
                    <a:pt x="395" y="129"/>
                  </a:cubicBezTo>
                  <a:cubicBezTo>
                    <a:pt x="396" y="134"/>
                    <a:pt x="396" y="139"/>
                    <a:pt x="397" y="144"/>
                  </a:cubicBezTo>
                  <a:cubicBezTo>
                    <a:pt x="407" y="164"/>
                    <a:pt x="552" y="288"/>
                    <a:pt x="578" y="294"/>
                  </a:cubicBezTo>
                  <a:cubicBezTo>
                    <a:pt x="595" y="294"/>
                    <a:pt x="612" y="294"/>
                    <a:pt x="629" y="294"/>
                  </a:cubicBezTo>
                  <a:cubicBezTo>
                    <a:pt x="702" y="294"/>
                    <a:pt x="742" y="274"/>
                    <a:pt x="741" y="20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5" name="Freeform 20">
              <a:extLst>
                <a:ext uri="{FF2B5EF4-FFF2-40B4-BE49-F238E27FC236}">
                  <a16:creationId xmlns:a16="http://schemas.microsoft.com/office/drawing/2014/main" id="{85A8F919-E17B-4CD7-B53A-BECF86A81044}"/>
                </a:ext>
              </a:extLst>
            </p:cNvPr>
            <p:cNvSpPr>
              <a:spLocks/>
            </p:cNvSpPr>
            <p:nvPr/>
          </p:nvSpPr>
          <p:spPr bwMode="black">
            <a:xfrm>
              <a:off x="7305313" y="4957645"/>
              <a:ext cx="87111" cy="63378"/>
            </a:xfrm>
            <a:custGeom>
              <a:avLst/>
              <a:gdLst/>
              <a:ahLst/>
              <a:cxnLst>
                <a:cxn ang="0">
                  <a:pos x="107" y="0"/>
                </a:cxn>
                <a:cxn ang="0">
                  <a:pos x="167" y="33"/>
                </a:cxn>
                <a:cxn ang="0">
                  <a:pos x="131" y="96"/>
                </a:cxn>
                <a:cxn ang="0">
                  <a:pos x="83" y="73"/>
                </a:cxn>
                <a:cxn ang="0">
                  <a:pos x="56" y="121"/>
                </a:cxn>
                <a:cxn ang="0">
                  <a:pos x="0" y="91"/>
                </a:cxn>
                <a:cxn ang="0">
                  <a:pos x="35" y="25"/>
                </a:cxn>
                <a:cxn ang="0">
                  <a:pos x="84" y="46"/>
                </a:cxn>
                <a:cxn ang="0">
                  <a:pos x="107" y="0"/>
                </a:cxn>
              </a:cxnLst>
              <a:rect l="0" t="0" r="r" b="b"/>
              <a:pathLst>
                <a:path w="167" h="121">
                  <a:moveTo>
                    <a:pt x="107" y="0"/>
                  </a:moveTo>
                  <a:cubicBezTo>
                    <a:pt x="127" y="11"/>
                    <a:pt x="147" y="22"/>
                    <a:pt x="167" y="33"/>
                  </a:cubicBezTo>
                  <a:cubicBezTo>
                    <a:pt x="155" y="54"/>
                    <a:pt x="143" y="75"/>
                    <a:pt x="131" y="96"/>
                  </a:cubicBezTo>
                  <a:cubicBezTo>
                    <a:pt x="116" y="89"/>
                    <a:pt x="98" y="72"/>
                    <a:pt x="83" y="73"/>
                  </a:cubicBezTo>
                  <a:cubicBezTo>
                    <a:pt x="74" y="89"/>
                    <a:pt x="65" y="105"/>
                    <a:pt x="56" y="121"/>
                  </a:cubicBezTo>
                  <a:cubicBezTo>
                    <a:pt x="37" y="111"/>
                    <a:pt x="19" y="101"/>
                    <a:pt x="0" y="91"/>
                  </a:cubicBezTo>
                  <a:cubicBezTo>
                    <a:pt x="4" y="71"/>
                    <a:pt x="21" y="38"/>
                    <a:pt x="35" y="25"/>
                  </a:cubicBezTo>
                  <a:cubicBezTo>
                    <a:pt x="49" y="32"/>
                    <a:pt x="70" y="48"/>
                    <a:pt x="84" y="46"/>
                  </a:cubicBezTo>
                  <a:cubicBezTo>
                    <a:pt x="92" y="31"/>
                    <a:pt x="100" y="16"/>
                    <a:pt x="107"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6" name="Freeform 21">
              <a:extLst>
                <a:ext uri="{FF2B5EF4-FFF2-40B4-BE49-F238E27FC236}">
                  <a16:creationId xmlns:a16="http://schemas.microsoft.com/office/drawing/2014/main" id="{9D2E2465-19CE-4599-B45E-B1D078F2A69E}"/>
                </a:ext>
              </a:extLst>
            </p:cNvPr>
            <p:cNvSpPr>
              <a:spLocks/>
            </p:cNvSpPr>
            <p:nvPr/>
          </p:nvSpPr>
          <p:spPr bwMode="black">
            <a:xfrm>
              <a:off x="6651306" y="5016168"/>
              <a:ext cx="223576" cy="145365"/>
            </a:xfrm>
            <a:custGeom>
              <a:avLst/>
              <a:gdLst/>
              <a:ahLst/>
              <a:cxnLst>
                <a:cxn ang="0">
                  <a:pos x="421" y="228"/>
                </a:cxn>
                <a:cxn ang="0">
                  <a:pos x="202" y="226"/>
                </a:cxn>
                <a:cxn ang="0">
                  <a:pos x="121" y="161"/>
                </a:cxn>
                <a:cxn ang="0">
                  <a:pos x="18" y="278"/>
                </a:cxn>
                <a:cxn ang="0">
                  <a:pos x="0" y="268"/>
                </a:cxn>
                <a:cxn ang="0">
                  <a:pos x="138" y="75"/>
                </a:cxn>
                <a:cxn ang="0">
                  <a:pos x="219" y="140"/>
                </a:cxn>
                <a:cxn ang="0">
                  <a:pos x="388" y="140"/>
                </a:cxn>
                <a:cxn ang="0">
                  <a:pos x="353" y="75"/>
                </a:cxn>
                <a:cxn ang="0">
                  <a:pos x="378" y="0"/>
                </a:cxn>
                <a:cxn ang="0">
                  <a:pos x="382" y="2"/>
                </a:cxn>
                <a:cxn ang="0">
                  <a:pos x="409" y="44"/>
                </a:cxn>
                <a:cxn ang="0">
                  <a:pos x="421" y="228"/>
                </a:cxn>
              </a:cxnLst>
              <a:rect l="0" t="0" r="r" b="b"/>
              <a:pathLst>
                <a:path w="428" h="278">
                  <a:moveTo>
                    <a:pt x="421" y="228"/>
                  </a:moveTo>
                  <a:cubicBezTo>
                    <a:pt x="348" y="227"/>
                    <a:pt x="275" y="227"/>
                    <a:pt x="202" y="226"/>
                  </a:cubicBezTo>
                  <a:cubicBezTo>
                    <a:pt x="165" y="214"/>
                    <a:pt x="154" y="175"/>
                    <a:pt x="121" y="161"/>
                  </a:cubicBezTo>
                  <a:cubicBezTo>
                    <a:pt x="69" y="148"/>
                    <a:pt x="40" y="248"/>
                    <a:pt x="18" y="278"/>
                  </a:cubicBezTo>
                  <a:cubicBezTo>
                    <a:pt x="12" y="275"/>
                    <a:pt x="6" y="272"/>
                    <a:pt x="0" y="268"/>
                  </a:cubicBezTo>
                  <a:cubicBezTo>
                    <a:pt x="10" y="215"/>
                    <a:pt x="80" y="75"/>
                    <a:pt x="138" y="75"/>
                  </a:cubicBezTo>
                  <a:cubicBezTo>
                    <a:pt x="169" y="90"/>
                    <a:pt x="187" y="130"/>
                    <a:pt x="219" y="140"/>
                  </a:cubicBezTo>
                  <a:cubicBezTo>
                    <a:pt x="275" y="140"/>
                    <a:pt x="332" y="140"/>
                    <a:pt x="388" y="140"/>
                  </a:cubicBezTo>
                  <a:cubicBezTo>
                    <a:pt x="384" y="109"/>
                    <a:pt x="367" y="95"/>
                    <a:pt x="353" y="75"/>
                  </a:cubicBezTo>
                  <a:cubicBezTo>
                    <a:pt x="362" y="50"/>
                    <a:pt x="370" y="25"/>
                    <a:pt x="378" y="0"/>
                  </a:cubicBezTo>
                  <a:cubicBezTo>
                    <a:pt x="380" y="0"/>
                    <a:pt x="381" y="1"/>
                    <a:pt x="382" y="2"/>
                  </a:cubicBezTo>
                  <a:cubicBezTo>
                    <a:pt x="391" y="16"/>
                    <a:pt x="400" y="30"/>
                    <a:pt x="409" y="44"/>
                  </a:cubicBezTo>
                  <a:cubicBezTo>
                    <a:pt x="428" y="89"/>
                    <a:pt x="421" y="166"/>
                    <a:pt x="421" y="22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17" name="Freeform 22">
              <a:extLst>
                <a:ext uri="{FF2B5EF4-FFF2-40B4-BE49-F238E27FC236}">
                  <a16:creationId xmlns:a16="http://schemas.microsoft.com/office/drawing/2014/main" id="{D2192FDD-DCDE-40BA-9212-E5A65DDB2D84}"/>
                </a:ext>
              </a:extLst>
            </p:cNvPr>
            <p:cNvSpPr>
              <a:spLocks/>
            </p:cNvSpPr>
            <p:nvPr/>
          </p:nvSpPr>
          <p:spPr bwMode="black">
            <a:xfrm>
              <a:off x="6780759" y="5149667"/>
              <a:ext cx="87111" cy="65266"/>
            </a:xfrm>
            <a:custGeom>
              <a:avLst/>
              <a:gdLst/>
              <a:ahLst/>
              <a:cxnLst>
                <a:cxn ang="0">
                  <a:pos x="107" y="0"/>
                </a:cxn>
                <a:cxn ang="0">
                  <a:pos x="167" y="33"/>
                </a:cxn>
                <a:cxn ang="0">
                  <a:pos x="130" y="96"/>
                </a:cxn>
                <a:cxn ang="0">
                  <a:pos x="84" y="71"/>
                </a:cxn>
                <a:cxn ang="0">
                  <a:pos x="58" y="125"/>
                </a:cxn>
                <a:cxn ang="0">
                  <a:pos x="0" y="90"/>
                </a:cxn>
                <a:cxn ang="0">
                  <a:pos x="34" y="29"/>
                </a:cxn>
                <a:cxn ang="0">
                  <a:pos x="82" y="52"/>
                </a:cxn>
                <a:cxn ang="0">
                  <a:pos x="107" y="0"/>
                </a:cxn>
              </a:cxnLst>
              <a:rect l="0" t="0" r="r" b="b"/>
              <a:pathLst>
                <a:path w="167" h="125">
                  <a:moveTo>
                    <a:pt x="107" y="0"/>
                  </a:moveTo>
                  <a:cubicBezTo>
                    <a:pt x="127" y="11"/>
                    <a:pt x="147" y="22"/>
                    <a:pt x="167" y="33"/>
                  </a:cubicBezTo>
                  <a:cubicBezTo>
                    <a:pt x="155" y="54"/>
                    <a:pt x="143" y="75"/>
                    <a:pt x="130" y="96"/>
                  </a:cubicBezTo>
                  <a:cubicBezTo>
                    <a:pt x="115" y="88"/>
                    <a:pt x="100" y="79"/>
                    <a:pt x="84" y="71"/>
                  </a:cubicBezTo>
                  <a:cubicBezTo>
                    <a:pt x="75" y="89"/>
                    <a:pt x="66" y="107"/>
                    <a:pt x="58" y="125"/>
                  </a:cubicBezTo>
                  <a:cubicBezTo>
                    <a:pt x="38" y="113"/>
                    <a:pt x="19" y="102"/>
                    <a:pt x="0" y="90"/>
                  </a:cubicBezTo>
                  <a:cubicBezTo>
                    <a:pt x="11" y="70"/>
                    <a:pt x="23" y="49"/>
                    <a:pt x="34" y="29"/>
                  </a:cubicBezTo>
                  <a:cubicBezTo>
                    <a:pt x="50" y="36"/>
                    <a:pt x="66" y="44"/>
                    <a:pt x="82" y="52"/>
                  </a:cubicBezTo>
                  <a:cubicBezTo>
                    <a:pt x="91" y="35"/>
                    <a:pt x="99" y="17"/>
                    <a:pt x="107"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18" name="Group 117">
            <a:extLst>
              <a:ext uri="{FF2B5EF4-FFF2-40B4-BE49-F238E27FC236}">
                <a16:creationId xmlns:a16="http://schemas.microsoft.com/office/drawing/2014/main" id="{79604610-C8F2-46AF-91F3-E83BA8896A6D}"/>
              </a:ext>
            </a:extLst>
          </p:cNvPr>
          <p:cNvGrpSpPr/>
          <p:nvPr/>
        </p:nvGrpSpPr>
        <p:grpSpPr bwMode="black">
          <a:xfrm>
            <a:off x="3212880" y="5067604"/>
            <a:ext cx="1190253" cy="232583"/>
            <a:chOff x="3393928" y="4967561"/>
            <a:chExt cx="999744" cy="202126"/>
          </a:xfrm>
          <a:solidFill>
            <a:srgbClr val="FFFFFF"/>
          </a:solidFill>
          <a:effectLst/>
        </p:grpSpPr>
        <p:sp>
          <p:nvSpPr>
            <p:cNvPr id="119" name="Freeform 27">
              <a:extLst>
                <a:ext uri="{FF2B5EF4-FFF2-40B4-BE49-F238E27FC236}">
                  <a16:creationId xmlns:a16="http://schemas.microsoft.com/office/drawing/2014/main" id="{9430F81B-DD76-4F38-AF43-13094498674C}"/>
                </a:ext>
              </a:extLst>
            </p:cNvPr>
            <p:cNvSpPr>
              <a:spLocks/>
            </p:cNvSpPr>
            <p:nvPr/>
          </p:nvSpPr>
          <p:spPr bwMode="black">
            <a:xfrm>
              <a:off x="3393928" y="4976579"/>
              <a:ext cx="160146" cy="147396"/>
            </a:xfrm>
            <a:custGeom>
              <a:avLst/>
              <a:gdLst/>
              <a:ahLst/>
              <a:cxnLst>
                <a:cxn ang="0">
                  <a:pos x="185" y="201"/>
                </a:cxn>
                <a:cxn ang="0">
                  <a:pos x="185" y="73"/>
                </a:cxn>
                <a:cxn ang="0">
                  <a:pos x="185" y="59"/>
                </a:cxn>
                <a:cxn ang="0">
                  <a:pos x="186" y="47"/>
                </a:cxn>
                <a:cxn ang="0">
                  <a:pos x="186" y="37"/>
                </a:cxn>
                <a:cxn ang="0">
                  <a:pos x="187" y="30"/>
                </a:cxn>
                <a:cxn ang="0">
                  <a:pos x="186" y="30"/>
                </a:cxn>
                <a:cxn ang="0">
                  <a:pos x="185" y="35"/>
                </a:cxn>
                <a:cxn ang="0">
                  <a:pos x="184" y="41"/>
                </a:cxn>
                <a:cxn ang="0">
                  <a:pos x="182" y="47"/>
                </a:cxn>
                <a:cxn ang="0">
                  <a:pos x="180" y="52"/>
                </a:cxn>
                <a:cxn ang="0">
                  <a:pos x="119" y="201"/>
                </a:cxn>
                <a:cxn ang="0">
                  <a:pos x="98" y="201"/>
                </a:cxn>
                <a:cxn ang="0">
                  <a:pos x="36" y="54"/>
                </a:cxn>
                <a:cxn ang="0">
                  <a:pos x="35" y="49"/>
                </a:cxn>
                <a:cxn ang="0">
                  <a:pos x="33" y="42"/>
                </a:cxn>
                <a:cxn ang="0">
                  <a:pos x="32" y="35"/>
                </a:cxn>
                <a:cxn ang="0">
                  <a:pos x="30" y="30"/>
                </a:cxn>
                <a:cxn ang="0">
                  <a:pos x="30" y="30"/>
                </a:cxn>
                <a:cxn ang="0">
                  <a:pos x="30" y="38"/>
                </a:cxn>
                <a:cxn ang="0">
                  <a:pos x="31" y="50"/>
                </a:cxn>
                <a:cxn ang="0">
                  <a:pos x="31" y="63"/>
                </a:cxn>
                <a:cxn ang="0">
                  <a:pos x="31" y="77"/>
                </a:cxn>
                <a:cxn ang="0">
                  <a:pos x="31" y="201"/>
                </a:cxn>
                <a:cxn ang="0">
                  <a:pos x="0" y="201"/>
                </a:cxn>
                <a:cxn ang="0">
                  <a:pos x="0" y="0"/>
                </a:cxn>
                <a:cxn ang="0">
                  <a:pos x="48" y="0"/>
                </a:cxn>
                <a:cxn ang="0">
                  <a:pos x="99" y="127"/>
                </a:cxn>
                <a:cxn ang="0">
                  <a:pos x="101" y="134"/>
                </a:cxn>
                <a:cxn ang="0">
                  <a:pos x="104" y="141"/>
                </a:cxn>
                <a:cxn ang="0">
                  <a:pos x="107" y="149"/>
                </a:cxn>
                <a:cxn ang="0">
                  <a:pos x="108" y="155"/>
                </a:cxn>
                <a:cxn ang="0">
                  <a:pos x="109" y="155"/>
                </a:cxn>
                <a:cxn ang="0">
                  <a:pos x="111" y="149"/>
                </a:cxn>
                <a:cxn ang="0">
                  <a:pos x="114" y="141"/>
                </a:cxn>
                <a:cxn ang="0">
                  <a:pos x="117" y="133"/>
                </a:cxn>
                <a:cxn ang="0">
                  <a:pos x="120" y="127"/>
                </a:cxn>
                <a:cxn ang="0">
                  <a:pos x="172" y="0"/>
                </a:cxn>
                <a:cxn ang="0">
                  <a:pos x="218" y="0"/>
                </a:cxn>
                <a:cxn ang="0">
                  <a:pos x="218" y="201"/>
                </a:cxn>
                <a:cxn ang="0">
                  <a:pos x="185" y="201"/>
                </a:cxn>
              </a:cxnLst>
              <a:rect l="0" t="0" r="r" b="b"/>
              <a:pathLst>
                <a:path w="218" h="201">
                  <a:moveTo>
                    <a:pt x="185" y="201"/>
                  </a:moveTo>
                  <a:cubicBezTo>
                    <a:pt x="185" y="73"/>
                    <a:pt x="185" y="73"/>
                    <a:pt x="185" y="73"/>
                  </a:cubicBezTo>
                  <a:cubicBezTo>
                    <a:pt x="185" y="68"/>
                    <a:pt x="185" y="64"/>
                    <a:pt x="185" y="59"/>
                  </a:cubicBezTo>
                  <a:cubicBezTo>
                    <a:pt x="185" y="55"/>
                    <a:pt x="185" y="51"/>
                    <a:pt x="186" y="47"/>
                  </a:cubicBezTo>
                  <a:cubicBezTo>
                    <a:pt x="186" y="43"/>
                    <a:pt x="186" y="39"/>
                    <a:pt x="186" y="37"/>
                  </a:cubicBezTo>
                  <a:cubicBezTo>
                    <a:pt x="186" y="34"/>
                    <a:pt x="186" y="31"/>
                    <a:pt x="187" y="30"/>
                  </a:cubicBezTo>
                  <a:cubicBezTo>
                    <a:pt x="186" y="30"/>
                    <a:pt x="186" y="30"/>
                    <a:pt x="186" y="30"/>
                  </a:cubicBezTo>
                  <a:cubicBezTo>
                    <a:pt x="186" y="31"/>
                    <a:pt x="185" y="33"/>
                    <a:pt x="185" y="35"/>
                  </a:cubicBezTo>
                  <a:cubicBezTo>
                    <a:pt x="185" y="37"/>
                    <a:pt x="184" y="39"/>
                    <a:pt x="184" y="41"/>
                  </a:cubicBezTo>
                  <a:cubicBezTo>
                    <a:pt x="183" y="43"/>
                    <a:pt x="183" y="45"/>
                    <a:pt x="182" y="47"/>
                  </a:cubicBezTo>
                  <a:cubicBezTo>
                    <a:pt x="181" y="49"/>
                    <a:pt x="181" y="51"/>
                    <a:pt x="180" y="52"/>
                  </a:cubicBezTo>
                  <a:cubicBezTo>
                    <a:pt x="119" y="201"/>
                    <a:pt x="119" y="201"/>
                    <a:pt x="119" y="201"/>
                  </a:cubicBezTo>
                  <a:cubicBezTo>
                    <a:pt x="98" y="201"/>
                    <a:pt x="98" y="201"/>
                    <a:pt x="98" y="201"/>
                  </a:cubicBezTo>
                  <a:cubicBezTo>
                    <a:pt x="36" y="54"/>
                    <a:pt x="36" y="54"/>
                    <a:pt x="36" y="54"/>
                  </a:cubicBezTo>
                  <a:cubicBezTo>
                    <a:pt x="36" y="52"/>
                    <a:pt x="35" y="51"/>
                    <a:pt x="35" y="49"/>
                  </a:cubicBezTo>
                  <a:cubicBezTo>
                    <a:pt x="34" y="47"/>
                    <a:pt x="34" y="44"/>
                    <a:pt x="33" y="42"/>
                  </a:cubicBezTo>
                  <a:cubicBezTo>
                    <a:pt x="33" y="40"/>
                    <a:pt x="32" y="37"/>
                    <a:pt x="32" y="35"/>
                  </a:cubicBezTo>
                  <a:cubicBezTo>
                    <a:pt x="31" y="33"/>
                    <a:pt x="31" y="31"/>
                    <a:pt x="30" y="30"/>
                  </a:cubicBezTo>
                  <a:cubicBezTo>
                    <a:pt x="30" y="30"/>
                    <a:pt x="30" y="30"/>
                    <a:pt x="30" y="30"/>
                  </a:cubicBezTo>
                  <a:cubicBezTo>
                    <a:pt x="30" y="31"/>
                    <a:pt x="30" y="34"/>
                    <a:pt x="30" y="38"/>
                  </a:cubicBezTo>
                  <a:cubicBezTo>
                    <a:pt x="30" y="41"/>
                    <a:pt x="30" y="45"/>
                    <a:pt x="31" y="50"/>
                  </a:cubicBezTo>
                  <a:cubicBezTo>
                    <a:pt x="31" y="54"/>
                    <a:pt x="31" y="59"/>
                    <a:pt x="31" y="63"/>
                  </a:cubicBezTo>
                  <a:cubicBezTo>
                    <a:pt x="31" y="68"/>
                    <a:pt x="31" y="73"/>
                    <a:pt x="31" y="77"/>
                  </a:cubicBezTo>
                  <a:cubicBezTo>
                    <a:pt x="31" y="201"/>
                    <a:pt x="31" y="201"/>
                    <a:pt x="31" y="201"/>
                  </a:cubicBezTo>
                  <a:cubicBezTo>
                    <a:pt x="0" y="201"/>
                    <a:pt x="0" y="201"/>
                    <a:pt x="0" y="201"/>
                  </a:cubicBezTo>
                  <a:cubicBezTo>
                    <a:pt x="0" y="0"/>
                    <a:pt x="0" y="0"/>
                    <a:pt x="0" y="0"/>
                  </a:cubicBezTo>
                  <a:cubicBezTo>
                    <a:pt x="48" y="0"/>
                    <a:pt x="48" y="0"/>
                    <a:pt x="48" y="0"/>
                  </a:cubicBezTo>
                  <a:cubicBezTo>
                    <a:pt x="99" y="127"/>
                    <a:pt x="99" y="127"/>
                    <a:pt x="99" y="127"/>
                  </a:cubicBezTo>
                  <a:cubicBezTo>
                    <a:pt x="100" y="129"/>
                    <a:pt x="101" y="131"/>
                    <a:pt x="101" y="134"/>
                  </a:cubicBezTo>
                  <a:cubicBezTo>
                    <a:pt x="102" y="136"/>
                    <a:pt x="103" y="139"/>
                    <a:pt x="104" y="141"/>
                  </a:cubicBezTo>
                  <a:cubicBezTo>
                    <a:pt x="105" y="144"/>
                    <a:pt x="106" y="147"/>
                    <a:pt x="107" y="149"/>
                  </a:cubicBezTo>
                  <a:cubicBezTo>
                    <a:pt x="107" y="151"/>
                    <a:pt x="108" y="153"/>
                    <a:pt x="108" y="155"/>
                  </a:cubicBezTo>
                  <a:cubicBezTo>
                    <a:pt x="109" y="155"/>
                    <a:pt x="109" y="155"/>
                    <a:pt x="109" y="155"/>
                  </a:cubicBezTo>
                  <a:cubicBezTo>
                    <a:pt x="109" y="153"/>
                    <a:pt x="110" y="151"/>
                    <a:pt x="111" y="149"/>
                  </a:cubicBezTo>
                  <a:cubicBezTo>
                    <a:pt x="112" y="146"/>
                    <a:pt x="113" y="144"/>
                    <a:pt x="114" y="141"/>
                  </a:cubicBezTo>
                  <a:cubicBezTo>
                    <a:pt x="115" y="139"/>
                    <a:pt x="116" y="136"/>
                    <a:pt x="117" y="133"/>
                  </a:cubicBezTo>
                  <a:cubicBezTo>
                    <a:pt x="118" y="131"/>
                    <a:pt x="119" y="129"/>
                    <a:pt x="120" y="127"/>
                  </a:cubicBezTo>
                  <a:cubicBezTo>
                    <a:pt x="172" y="0"/>
                    <a:pt x="172" y="0"/>
                    <a:pt x="172" y="0"/>
                  </a:cubicBezTo>
                  <a:cubicBezTo>
                    <a:pt x="218" y="0"/>
                    <a:pt x="218" y="0"/>
                    <a:pt x="218" y="0"/>
                  </a:cubicBezTo>
                  <a:cubicBezTo>
                    <a:pt x="218" y="201"/>
                    <a:pt x="218" y="201"/>
                    <a:pt x="218" y="201"/>
                  </a:cubicBezTo>
                  <a:lnTo>
                    <a:pt x="185" y="2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0" name="Freeform 28">
              <a:extLst>
                <a:ext uri="{FF2B5EF4-FFF2-40B4-BE49-F238E27FC236}">
                  <a16:creationId xmlns:a16="http://schemas.microsoft.com/office/drawing/2014/main" id="{45DC6DEE-94DE-4B36-B4C1-A30A93BBA458}"/>
                </a:ext>
              </a:extLst>
            </p:cNvPr>
            <p:cNvSpPr>
              <a:spLocks/>
            </p:cNvSpPr>
            <p:nvPr/>
          </p:nvSpPr>
          <p:spPr bwMode="black">
            <a:xfrm>
              <a:off x="3582060" y="5018248"/>
              <a:ext cx="93911" cy="108837"/>
            </a:xfrm>
            <a:custGeom>
              <a:avLst/>
              <a:gdLst/>
              <a:ahLst/>
              <a:cxnLst>
                <a:cxn ang="0">
                  <a:pos x="95" y="144"/>
                </a:cxn>
                <a:cxn ang="0">
                  <a:pos x="95" y="123"/>
                </a:cxn>
                <a:cxn ang="0">
                  <a:pos x="95" y="123"/>
                </a:cxn>
                <a:cxn ang="0">
                  <a:pos x="87" y="132"/>
                </a:cxn>
                <a:cxn ang="0">
                  <a:pos x="78" y="140"/>
                </a:cxn>
                <a:cxn ang="0">
                  <a:pos x="65" y="146"/>
                </a:cxn>
                <a:cxn ang="0">
                  <a:pos x="51" y="148"/>
                </a:cxn>
                <a:cxn ang="0">
                  <a:pos x="13" y="133"/>
                </a:cxn>
                <a:cxn ang="0">
                  <a:pos x="0" y="88"/>
                </a:cxn>
                <a:cxn ang="0">
                  <a:pos x="0" y="0"/>
                </a:cxn>
                <a:cxn ang="0">
                  <a:pos x="33" y="0"/>
                </a:cxn>
                <a:cxn ang="0">
                  <a:pos x="33" y="84"/>
                </a:cxn>
                <a:cxn ang="0">
                  <a:pos x="35" y="101"/>
                </a:cxn>
                <a:cxn ang="0">
                  <a:pos x="41" y="113"/>
                </a:cxn>
                <a:cxn ang="0">
                  <a:pos x="50" y="119"/>
                </a:cxn>
                <a:cxn ang="0">
                  <a:pos x="62" y="121"/>
                </a:cxn>
                <a:cxn ang="0">
                  <a:pos x="75" y="119"/>
                </a:cxn>
                <a:cxn ang="0">
                  <a:pos x="86" y="111"/>
                </a:cxn>
                <a:cxn ang="0">
                  <a:pos x="93" y="100"/>
                </a:cxn>
                <a:cxn ang="0">
                  <a:pos x="95" y="84"/>
                </a:cxn>
                <a:cxn ang="0">
                  <a:pos x="95" y="0"/>
                </a:cxn>
                <a:cxn ang="0">
                  <a:pos x="128" y="0"/>
                </a:cxn>
                <a:cxn ang="0">
                  <a:pos x="128" y="144"/>
                </a:cxn>
                <a:cxn ang="0">
                  <a:pos x="95" y="144"/>
                </a:cxn>
              </a:cxnLst>
              <a:rect l="0" t="0" r="r" b="b"/>
              <a:pathLst>
                <a:path w="128" h="148">
                  <a:moveTo>
                    <a:pt x="95" y="144"/>
                  </a:moveTo>
                  <a:cubicBezTo>
                    <a:pt x="95" y="123"/>
                    <a:pt x="95" y="123"/>
                    <a:pt x="95" y="123"/>
                  </a:cubicBezTo>
                  <a:cubicBezTo>
                    <a:pt x="95" y="123"/>
                    <a:pt x="95" y="123"/>
                    <a:pt x="95" y="123"/>
                  </a:cubicBezTo>
                  <a:cubicBezTo>
                    <a:pt x="93" y="126"/>
                    <a:pt x="90" y="129"/>
                    <a:pt x="87" y="132"/>
                  </a:cubicBezTo>
                  <a:cubicBezTo>
                    <a:pt x="85" y="135"/>
                    <a:pt x="81" y="138"/>
                    <a:pt x="78" y="140"/>
                  </a:cubicBezTo>
                  <a:cubicBezTo>
                    <a:pt x="74" y="143"/>
                    <a:pt x="70" y="144"/>
                    <a:pt x="65" y="146"/>
                  </a:cubicBezTo>
                  <a:cubicBezTo>
                    <a:pt x="61" y="147"/>
                    <a:pt x="56" y="148"/>
                    <a:pt x="51" y="148"/>
                  </a:cubicBezTo>
                  <a:cubicBezTo>
                    <a:pt x="35" y="148"/>
                    <a:pt x="22" y="143"/>
                    <a:pt x="13" y="133"/>
                  </a:cubicBezTo>
                  <a:cubicBezTo>
                    <a:pt x="4" y="123"/>
                    <a:pt x="0" y="108"/>
                    <a:pt x="0" y="88"/>
                  </a:cubicBezTo>
                  <a:cubicBezTo>
                    <a:pt x="0" y="0"/>
                    <a:pt x="0" y="0"/>
                    <a:pt x="0" y="0"/>
                  </a:cubicBezTo>
                  <a:cubicBezTo>
                    <a:pt x="33" y="0"/>
                    <a:pt x="33" y="0"/>
                    <a:pt x="33" y="0"/>
                  </a:cubicBezTo>
                  <a:cubicBezTo>
                    <a:pt x="33" y="84"/>
                    <a:pt x="33" y="84"/>
                    <a:pt x="33" y="84"/>
                  </a:cubicBezTo>
                  <a:cubicBezTo>
                    <a:pt x="33" y="90"/>
                    <a:pt x="33" y="96"/>
                    <a:pt x="35" y="101"/>
                  </a:cubicBezTo>
                  <a:cubicBezTo>
                    <a:pt x="36" y="106"/>
                    <a:pt x="38" y="110"/>
                    <a:pt x="41" y="113"/>
                  </a:cubicBezTo>
                  <a:cubicBezTo>
                    <a:pt x="44" y="116"/>
                    <a:pt x="47" y="118"/>
                    <a:pt x="50" y="119"/>
                  </a:cubicBezTo>
                  <a:cubicBezTo>
                    <a:pt x="54" y="120"/>
                    <a:pt x="58" y="121"/>
                    <a:pt x="62" y="121"/>
                  </a:cubicBezTo>
                  <a:cubicBezTo>
                    <a:pt x="67" y="121"/>
                    <a:pt x="71" y="120"/>
                    <a:pt x="75" y="119"/>
                  </a:cubicBezTo>
                  <a:cubicBezTo>
                    <a:pt x="79" y="117"/>
                    <a:pt x="83" y="115"/>
                    <a:pt x="86" y="111"/>
                  </a:cubicBezTo>
                  <a:cubicBezTo>
                    <a:pt x="88" y="108"/>
                    <a:pt x="91" y="104"/>
                    <a:pt x="93" y="100"/>
                  </a:cubicBezTo>
                  <a:cubicBezTo>
                    <a:pt x="94" y="95"/>
                    <a:pt x="95" y="89"/>
                    <a:pt x="95" y="84"/>
                  </a:cubicBezTo>
                  <a:cubicBezTo>
                    <a:pt x="95" y="0"/>
                    <a:pt x="95" y="0"/>
                    <a:pt x="95" y="0"/>
                  </a:cubicBezTo>
                  <a:cubicBezTo>
                    <a:pt x="128" y="0"/>
                    <a:pt x="128" y="0"/>
                    <a:pt x="128" y="0"/>
                  </a:cubicBezTo>
                  <a:cubicBezTo>
                    <a:pt x="128" y="144"/>
                    <a:pt x="128" y="144"/>
                    <a:pt x="128" y="144"/>
                  </a:cubicBezTo>
                  <a:lnTo>
                    <a:pt x="95"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1" name="Rectangle 29">
              <a:extLst>
                <a:ext uri="{FF2B5EF4-FFF2-40B4-BE49-F238E27FC236}">
                  <a16:creationId xmlns:a16="http://schemas.microsoft.com/office/drawing/2014/main" id="{792FCDD1-FD09-4841-A1EE-A865CB93A473}"/>
                </a:ext>
              </a:extLst>
            </p:cNvPr>
            <p:cNvSpPr>
              <a:spLocks noChangeArrowheads="1"/>
            </p:cNvSpPr>
            <p:nvPr/>
          </p:nvSpPr>
          <p:spPr bwMode="black">
            <a:xfrm>
              <a:off x="3703957" y="4967561"/>
              <a:ext cx="23633" cy="156414"/>
            </a:xfrm>
            <a:prstGeom prst="rect">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2" name="Freeform 30">
              <a:extLst>
                <a:ext uri="{FF2B5EF4-FFF2-40B4-BE49-F238E27FC236}">
                  <a16:creationId xmlns:a16="http://schemas.microsoft.com/office/drawing/2014/main" id="{79A31450-04F7-4EC8-A079-B1D9698852E3}"/>
                </a:ext>
              </a:extLst>
            </p:cNvPr>
            <p:cNvSpPr>
              <a:spLocks/>
            </p:cNvSpPr>
            <p:nvPr/>
          </p:nvSpPr>
          <p:spPr bwMode="black">
            <a:xfrm>
              <a:off x="3744382" y="4986841"/>
              <a:ext cx="67479" cy="182846"/>
            </a:xfrm>
            <a:custGeom>
              <a:avLst/>
              <a:gdLst/>
              <a:ahLst/>
              <a:cxnLst>
                <a:cxn ang="0">
                  <a:pos x="92" y="222"/>
                </a:cxn>
                <a:cxn ang="0">
                  <a:pos x="89" y="232"/>
                </a:cxn>
                <a:cxn ang="0">
                  <a:pos x="82" y="241"/>
                </a:cxn>
                <a:cxn ang="0">
                  <a:pos x="69" y="247"/>
                </a:cxn>
                <a:cxn ang="0">
                  <a:pos x="50" y="249"/>
                </a:cxn>
                <a:cxn ang="0">
                  <a:pos x="46" y="249"/>
                </a:cxn>
                <a:cxn ang="0">
                  <a:pos x="41" y="248"/>
                </a:cxn>
                <a:cxn ang="0">
                  <a:pos x="41" y="233"/>
                </a:cxn>
                <a:cxn ang="0">
                  <a:pos x="46" y="234"/>
                </a:cxn>
                <a:cxn ang="0">
                  <a:pos x="50" y="234"/>
                </a:cxn>
                <a:cxn ang="0">
                  <a:pos x="58" y="233"/>
                </a:cxn>
                <a:cxn ang="0">
                  <a:pos x="64" y="230"/>
                </a:cxn>
                <a:cxn ang="0">
                  <a:pos x="67" y="226"/>
                </a:cxn>
                <a:cxn ang="0">
                  <a:pos x="68" y="222"/>
                </a:cxn>
                <a:cxn ang="0">
                  <a:pos x="67" y="219"/>
                </a:cxn>
                <a:cxn ang="0">
                  <a:pos x="64" y="215"/>
                </a:cxn>
                <a:cxn ang="0">
                  <a:pos x="59" y="213"/>
                </a:cxn>
                <a:cxn ang="0">
                  <a:pos x="52" y="212"/>
                </a:cxn>
                <a:cxn ang="0">
                  <a:pos x="49" y="212"/>
                </a:cxn>
                <a:cxn ang="0">
                  <a:pos x="47" y="212"/>
                </a:cxn>
                <a:cxn ang="0">
                  <a:pos x="47" y="187"/>
                </a:cxn>
                <a:cxn ang="0">
                  <a:pos x="29" y="172"/>
                </a:cxn>
                <a:cxn ang="0">
                  <a:pos x="24" y="145"/>
                </a:cxn>
                <a:cxn ang="0">
                  <a:pos x="24" y="69"/>
                </a:cxn>
                <a:cxn ang="0">
                  <a:pos x="0" y="69"/>
                </a:cxn>
                <a:cxn ang="0">
                  <a:pos x="0" y="43"/>
                </a:cxn>
                <a:cxn ang="0">
                  <a:pos x="24" y="43"/>
                </a:cxn>
                <a:cxn ang="0">
                  <a:pos x="24" y="10"/>
                </a:cxn>
                <a:cxn ang="0">
                  <a:pos x="56" y="0"/>
                </a:cxn>
                <a:cxn ang="0">
                  <a:pos x="56" y="43"/>
                </a:cxn>
                <a:cxn ang="0">
                  <a:pos x="91" y="43"/>
                </a:cxn>
                <a:cxn ang="0">
                  <a:pos x="91" y="69"/>
                </a:cxn>
                <a:cxn ang="0">
                  <a:pos x="56" y="69"/>
                </a:cxn>
                <a:cxn ang="0">
                  <a:pos x="56" y="139"/>
                </a:cxn>
                <a:cxn ang="0">
                  <a:pos x="61" y="158"/>
                </a:cxn>
                <a:cxn ang="0">
                  <a:pos x="77" y="164"/>
                </a:cxn>
                <a:cxn ang="0">
                  <a:pos x="84" y="163"/>
                </a:cxn>
                <a:cxn ang="0">
                  <a:pos x="91" y="160"/>
                </a:cxn>
                <a:cxn ang="0">
                  <a:pos x="91" y="186"/>
                </a:cxn>
                <a:cxn ang="0">
                  <a:pos x="86" y="188"/>
                </a:cxn>
                <a:cxn ang="0">
                  <a:pos x="80" y="189"/>
                </a:cxn>
                <a:cxn ang="0">
                  <a:pos x="73" y="190"/>
                </a:cxn>
                <a:cxn ang="0">
                  <a:pos x="66" y="191"/>
                </a:cxn>
                <a:cxn ang="0">
                  <a:pos x="66" y="200"/>
                </a:cxn>
                <a:cxn ang="0">
                  <a:pos x="78" y="202"/>
                </a:cxn>
                <a:cxn ang="0">
                  <a:pos x="86" y="207"/>
                </a:cxn>
                <a:cxn ang="0">
                  <a:pos x="90" y="214"/>
                </a:cxn>
                <a:cxn ang="0">
                  <a:pos x="92" y="222"/>
                </a:cxn>
              </a:cxnLst>
              <a:rect l="0" t="0" r="r" b="b"/>
              <a:pathLst>
                <a:path w="92" h="249">
                  <a:moveTo>
                    <a:pt x="92" y="222"/>
                  </a:moveTo>
                  <a:cubicBezTo>
                    <a:pt x="92" y="226"/>
                    <a:pt x="91" y="229"/>
                    <a:pt x="89" y="232"/>
                  </a:cubicBezTo>
                  <a:cubicBezTo>
                    <a:pt x="88" y="236"/>
                    <a:pt x="85" y="239"/>
                    <a:pt x="82" y="241"/>
                  </a:cubicBezTo>
                  <a:cubicBezTo>
                    <a:pt x="79" y="243"/>
                    <a:pt x="74" y="245"/>
                    <a:pt x="69" y="247"/>
                  </a:cubicBezTo>
                  <a:cubicBezTo>
                    <a:pt x="64" y="248"/>
                    <a:pt x="58" y="249"/>
                    <a:pt x="50" y="249"/>
                  </a:cubicBezTo>
                  <a:cubicBezTo>
                    <a:pt x="49" y="249"/>
                    <a:pt x="47" y="249"/>
                    <a:pt x="46" y="249"/>
                  </a:cubicBezTo>
                  <a:cubicBezTo>
                    <a:pt x="44" y="249"/>
                    <a:pt x="42" y="249"/>
                    <a:pt x="41" y="248"/>
                  </a:cubicBezTo>
                  <a:cubicBezTo>
                    <a:pt x="41" y="233"/>
                    <a:pt x="41" y="233"/>
                    <a:pt x="41" y="233"/>
                  </a:cubicBezTo>
                  <a:cubicBezTo>
                    <a:pt x="42" y="234"/>
                    <a:pt x="44" y="234"/>
                    <a:pt x="46" y="234"/>
                  </a:cubicBezTo>
                  <a:cubicBezTo>
                    <a:pt x="47" y="234"/>
                    <a:pt x="49" y="234"/>
                    <a:pt x="50" y="234"/>
                  </a:cubicBezTo>
                  <a:cubicBezTo>
                    <a:pt x="53" y="234"/>
                    <a:pt x="56" y="233"/>
                    <a:pt x="58" y="233"/>
                  </a:cubicBezTo>
                  <a:cubicBezTo>
                    <a:pt x="61" y="232"/>
                    <a:pt x="63" y="231"/>
                    <a:pt x="64" y="230"/>
                  </a:cubicBezTo>
                  <a:cubicBezTo>
                    <a:pt x="65" y="229"/>
                    <a:pt x="66" y="228"/>
                    <a:pt x="67" y="226"/>
                  </a:cubicBezTo>
                  <a:cubicBezTo>
                    <a:pt x="68" y="225"/>
                    <a:pt x="68" y="223"/>
                    <a:pt x="68" y="222"/>
                  </a:cubicBezTo>
                  <a:cubicBezTo>
                    <a:pt x="68" y="221"/>
                    <a:pt x="68" y="220"/>
                    <a:pt x="67" y="219"/>
                  </a:cubicBezTo>
                  <a:cubicBezTo>
                    <a:pt x="67" y="217"/>
                    <a:pt x="66" y="216"/>
                    <a:pt x="64" y="215"/>
                  </a:cubicBezTo>
                  <a:cubicBezTo>
                    <a:pt x="63" y="214"/>
                    <a:pt x="61" y="214"/>
                    <a:pt x="59" y="213"/>
                  </a:cubicBezTo>
                  <a:cubicBezTo>
                    <a:pt x="57" y="212"/>
                    <a:pt x="55" y="212"/>
                    <a:pt x="52" y="212"/>
                  </a:cubicBezTo>
                  <a:cubicBezTo>
                    <a:pt x="51" y="212"/>
                    <a:pt x="50" y="212"/>
                    <a:pt x="49" y="212"/>
                  </a:cubicBezTo>
                  <a:cubicBezTo>
                    <a:pt x="48" y="212"/>
                    <a:pt x="47" y="212"/>
                    <a:pt x="47" y="212"/>
                  </a:cubicBezTo>
                  <a:cubicBezTo>
                    <a:pt x="47" y="187"/>
                    <a:pt x="47" y="187"/>
                    <a:pt x="47" y="187"/>
                  </a:cubicBezTo>
                  <a:cubicBezTo>
                    <a:pt x="39" y="184"/>
                    <a:pt x="33" y="179"/>
                    <a:pt x="29" y="172"/>
                  </a:cubicBezTo>
                  <a:cubicBezTo>
                    <a:pt x="26" y="165"/>
                    <a:pt x="24" y="156"/>
                    <a:pt x="24" y="145"/>
                  </a:cubicBezTo>
                  <a:cubicBezTo>
                    <a:pt x="24" y="69"/>
                    <a:pt x="24" y="69"/>
                    <a:pt x="24" y="69"/>
                  </a:cubicBezTo>
                  <a:cubicBezTo>
                    <a:pt x="0" y="69"/>
                    <a:pt x="0" y="69"/>
                    <a:pt x="0" y="69"/>
                  </a:cubicBezTo>
                  <a:cubicBezTo>
                    <a:pt x="0" y="43"/>
                    <a:pt x="0" y="43"/>
                    <a:pt x="0" y="43"/>
                  </a:cubicBezTo>
                  <a:cubicBezTo>
                    <a:pt x="24" y="43"/>
                    <a:pt x="24" y="43"/>
                    <a:pt x="24" y="43"/>
                  </a:cubicBezTo>
                  <a:cubicBezTo>
                    <a:pt x="24" y="10"/>
                    <a:pt x="24" y="10"/>
                    <a:pt x="24" y="10"/>
                  </a:cubicBezTo>
                  <a:cubicBezTo>
                    <a:pt x="56" y="0"/>
                    <a:pt x="56" y="0"/>
                    <a:pt x="56" y="0"/>
                  </a:cubicBezTo>
                  <a:cubicBezTo>
                    <a:pt x="56" y="43"/>
                    <a:pt x="56" y="43"/>
                    <a:pt x="56" y="43"/>
                  </a:cubicBezTo>
                  <a:cubicBezTo>
                    <a:pt x="91" y="43"/>
                    <a:pt x="91" y="43"/>
                    <a:pt x="91" y="43"/>
                  </a:cubicBezTo>
                  <a:cubicBezTo>
                    <a:pt x="91" y="69"/>
                    <a:pt x="91" y="69"/>
                    <a:pt x="91" y="69"/>
                  </a:cubicBezTo>
                  <a:cubicBezTo>
                    <a:pt x="56" y="69"/>
                    <a:pt x="56" y="69"/>
                    <a:pt x="56" y="69"/>
                  </a:cubicBezTo>
                  <a:cubicBezTo>
                    <a:pt x="56" y="139"/>
                    <a:pt x="56" y="139"/>
                    <a:pt x="56" y="139"/>
                  </a:cubicBezTo>
                  <a:cubicBezTo>
                    <a:pt x="56" y="148"/>
                    <a:pt x="58" y="155"/>
                    <a:pt x="61" y="158"/>
                  </a:cubicBezTo>
                  <a:cubicBezTo>
                    <a:pt x="64" y="162"/>
                    <a:pt x="70" y="164"/>
                    <a:pt x="77" y="164"/>
                  </a:cubicBezTo>
                  <a:cubicBezTo>
                    <a:pt x="79" y="164"/>
                    <a:pt x="81" y="164"/>
                    <a:pt x="84" y="163"/>
                  </a:cubicBezTo>
                  <a:cubicBezTo>
                    <a:pt x="87" y="162"/>
                    <a:pt x="89" y="161"/>
                    <a:pt x="91" y="160"/>
                  </a:cubicBezTo>
                  <a:cubicBezTo>
                    <a:pt x="91" y="186"/>
                    <a:pt x="91" y="186"/>
                    <a:pt x="91" y="186"/>
                  </a:cubicBezTo>
                  <a:cubicBezTo>
                    <a:pt x="90" y="186"/>
                    <a:pt x="88" y="187"/>
                    <a:pt x="86" y="188"/>
                  </a:cubicBezTo>
                  <a:cubicBezTo>
                    <a:pt x="85" y="188"/>
                    <a:pt x="83" y="189"/>
                    <a:pt x="80" y="189"/>
                  </a:cubicBezTo>
                  <a:cubicBezTo>
                    <a:pt x="78" y="189"/>
                    <a:pt x="76" y="190"/>
                    <a:pt x="73" y="190"/>
                  </a:cubicBezTo>
                  <a:cubicBezTo>
                    <a:pt x="71" y="191"/>
                    <a:pt x="69" y="191"/>
                    <a:pt x="66" y="191"/>
                  </a:cubicBezTo>
                  <a:cubicBezTo>
                    <a:pt x="66" y="200"/>
                    <a:pt x="66" y="200"/>
                    <a:pt x="66" y="200"/>
                  </a:cubicBezTo>
                  <a:cubicBezTo>
                    <a:pt x="71" y="200"/>
                    <a:pt x="74" y="201"/>
                    <a:pt x="78" y="202"/>
                  </a:cubicBezTo>
                  <a:cubicBezTo>
                    <a:pt x="81" y="203"/>
                    <a:pt x="83" y="205"/>
                    <a:pt x="86" y="207"/>
                  </a:cubicBezTo>
                  <a:cubicBezTo>
                    <a:pt x="88" y="209"/>
                    <a:pt x="89" y="211"/>
                    <a:pt x="90" y="214"/>
                  </a:cubicBezTo>
                  <a:cubicBezTo>
                    <a:pt x="91" y="216"/>
                    <a:pt x="92" y="219"/>
                    <a:pt x="92" y="22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3" name="Freeform 31">
              <a:extLst>
                <a:ext uri="{FF2B5EF4-FFF2-40B4-BE49-F238E27FC236}">
                  <a16:creationId xmlns:a16="http://schemas.microsoft.com/office/drawing/2014/main" id="{40B8CEEA-04AC-424E-8C74-05FCE8B757B1}"/>
                </a:ext>
              </a:extLst>
            </p:cNvPr>
            <p:cNvSpPr>
              <a:spLocks/>
            </p:cNvSpPr>
            <p:nvPr/>
          </p:nvSpPr>
          <p:spPr bwMode="black">
            <a:xfrm>
              <a:off x="3825855" y="5018248"/>
              <a:ext cx="93911" cy="108837"/>
            </a:xfrm>
            <a:custGeom>
              <a:avLst/>
              <a:gdLst/>
              <a:ahLst/>
              <a:cxnLst>
                <a:cxn ang="0">
                  <a:pos x="96" y="144"/>
                </a:cxn>
                <a:cxn ang="0">
                  <a:pos x="96" y="123"/>
                </a:cxn>
                <a:cxn ang="0">
                  <a:pos x="95" y="123"/>
                </a:cxn>
                <a:cxn ang="0">
                  <a:pos x="88" y="132"/>
                </a:cxn>
                <a:cxn ang="0">
                  <a:pos x="78" y="140"/>
                </a:cxn>
                <a:cxn ang="0">
                  <a:pos x="66" y="146"/>
                </a:cxn>
                <a:cxn ang="0">
                  <a:pos x="52" y="148"/>
                </a:cxn>
                <a:cxn ang="0">
                  <a:pos x="13" y="133"/>
                </a:cxn>
                <a:cxn ang="0">
                  <a:pos x="0" y="88"/>
                </a:cxn>
                <a:cxn ang="0">
                  <a:pos x="0" y="0"/>
                </a:cxn>
                <a:cxn ang="0">
                  <a:pos x="33" y="0"/>
                </a:cxn>
                <a:cxn ang="0">
                  <a:pos x="33" y="84"/>
                </a:cxn>
                <a:cxn ang="0">
                  <a:pos x="35" y="101"/>
                </a:cxn>
                <a:cxn ang="0">
                  <a:pos x="41" y="113"/>
                </a:cxn>
                <a:cxn ang="0">
                  <a:pos x="51" y="119"/>
                </a:cxn>
                <a:cxn ang="0">
                  <a:pos x="63" y="121"/>
                </a:cxn>
                <a:cxn ang="0">
                  <a:pos x="76" y="119"/>
                </a:cxn>
                <a:cxn ang="0">
                  <a:pos x="86" y="111"/>
                </a:cxn>
                <a:cxn ang="0">
                  <a:pos x="93" y="100"/>
                </a:cxn>
                <a:cxn ang="0">
                  <a:pos x="96" y="84"/>
                </a:cxn>
                <a:cxn ang="0">
                  <a:pos x="96" y="0"/>
                </a:cxn>
                <a:cxn ang="0">
                  <a:pos x="128" y="0"/>
                </a:cxn>
                <a:cxn ang="0">
                  <a:pos x="128" y="144"/>
                </a:cxn>
                <a:cxn ang="0">
                  <a:pos x="96" y="144"/>
                </a:cxn>
              </a:cxnLst>
              <a:rect l="0" t="0" r="r" b="b"/>
              <a:pathLst>
                <a:path w="128" h="148">
                  <a:moveTo>
                    <a:pt x="96" y="144"/>
                  </a:moveTo>
                  <a:cubicBezTo>
                    <a:pt x="96" y="123"/>
                    <a:pt x="96" y="123"/>
                    <a:pt x="96" y="123"/>
                  </a:cubicBezTo>
                  <a:cubicBezTo>
                    <a:pt x="95" y="123"/>
                    <a:pt x="95" y="123"/>
                    <a:pt x="95" y="123"/>
                  </a:cubicBezTo>
                  <a:cubicBezTo>
                    <a:pt x="93" y="126"/>
                    <a:pt x="91" y="129"/>
                    <a:pt x="88" y="132"/>
                  </a:cubicBezTo>
                  <a:cubicBezTo>
                    <a:pt x="85" y="135"/>
                    <a:pt x="82" y="138"/>
                    <a:pt x="78" y="140"/>
                  </a:cubicBezTo>
                  <a:cubicBezTo>
                    <a:pt x="74" y="143"/>
                    <a:pt x="70" y="144"/>
                    <a:pt x="66" y="146"/>
                  </a:cubicBezTo>
                  <a:cubicBezTo>
                    <a:pt x="62" y="147"/>
                    <a:pt x="57" y="148"/>
                    <a:pt x="52" y="148"/>
                  </a:cubicBezTo>
                  <a:cubicBezTo>
                    <a:pt x="35" y="148"/>
                    <a:pt x="22" y="143"/>
                    <a:pt x="13" y="133"/>
                  </a:cubicBezTo>
                  <a:cubicBezTo>
                    <a:pt x="5" y="123"/>
                    <a:pt x="0" y="108"/>
                    <a:pt x="0" y="88"/>
                  </a:cubicBezTo>
                  <a:cubicBezTo>
                    <a:pt x="0" y="0"/>
                    <a:pt x="0" y="0"/>
                    <a:pt x="0" y="0"/>
                  </a:cubicBezTo>
                  <a:cubicBezTo>
                    <a:pt x="33" y="0"/>
                    <a:pt x="33" y="0"/>
                    <a:pt x="33" y="0"/>
                  </a:cubicBezTo>
                  <a:cubicBezTo>
                    <a:pt x="33" y="84"/>
                    <a:pt x="33" y="84"/>
                    <a:pt x="33" y="84"/>
                  </a:cubicBezTo>
                  <a:cubicBezTo>
                    <a:pt x="33" y="90"/>
                    <a:pt x="34" y="96"/>
                    <a:pt x="35" y="101"/>
                  </a:cubicBezTo>
                  <a:cubicBezTo>
                    <a:pt x="37" y="106"/>
                    <a:pt x="39" y="110"/>
                    <a:pt x="41" y="113"/>
                  </a:cubicBezTo>
                  <a:cubicBezTo>
                    <a:pt x="44" y="116"/>
                    <a:pt x="47" y="118"/>
                    <a:pt x="51" y="119"/>
                  </a:cubicBezTo>
                  <a:cubicBezTo>
                    <a:pt x="55" y="120"/>
                    <a:pt x="59" y="121"/>
                    <a:pt x="63" y="121"/>
                  </a:cubicBezTo>
                  <a:cubicBezTo>
                    <a:pt x="67" y="121"/>
                    <a:pt x="72" y="120"/>
                    <a:pt x="76" y="119"/>
                  </a:cubicBezTo>
                  <a:cubicBezTo>
                    <a:pt x="80" y="117"/>
                    <a:pt x="83" y="115"/>
                    <a:pt x="86" y="111"/>
                  </a:cubicBezTo>
                  <a:cubicBezTo>
                    <a:pt x="89" y="108"/>
                    <a:pt x="91" y="104"/>
                    <a:pt x="93" y="100"/>
                  </a:cubicBezTo>
                  <a:cubicBezTo>
                    <a:pt x="95" y="95"/>
                    <a:pt x="96" y="89"/>
                    <a:pt x="96" y="84"/>
                  </a:cubicBezTo>
                  <a:cubicBezTo>
                    <a:pt x="96" y="0"/>
                    <a:pt x="96" y="0"/>
                    <a:pt x="96" y="0"/>
                  </a:cubicBezTo>
                  <a:cubicBezTo>
                    <a:pt x="128" y="0"/>
                    <a:pt x="128" y="0"/>
                    <a:pt x="128" y="0"/>
                  </a:cubicBezTo>
                  <a:cubicBezTo>
                    <a:pt x="128" y="144"/>
                    <a:pt x="128" y="144"/>
                    <a:pt x="128" y="144"/>
                  </a:cubicBezTo>
                  <a:lnTo>
                    <a:pt x="96"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4" name="Freeform 32">
              <a:extLst>
                <a:ext uri="{FF2B5EF4-FFF2-40B4-BE49-F238E27FC236}">
                  <a16:creationId xmlns:a16="http://schemas.microsoft.com/office/drawing/2014/main" id="{9CC7F267-7E60-4560-A0EE-BFF06E17ACE2}"/>
                </a:ext>
              </a:extLst>
            </p:cNvPr>
            <p:cNvSpPr>
              <a:spLocks/>
            </p:cNvSpPr>
            <p:nvPr/>
          </p:nvSpPr>
          <p:spPr bwMode="black">
            <a:xfrm>
              <a:off x="3947752" y="5016071"/>
              <a:ext cx="157969" cy="107904"/>
            </a:xfrm>
            <a:custGeom>
              <a:avLst/>
              <a:gdLst/>
              <a:ahLst/>
              <a:cxnLst>
                <a:cxn ang="0">
                  <a:pos x="182" y="147"/>
                </a:cxn>
                <a:cxn ang="0">
                  <a:pos x="182" y="66"/>
                </a:cxn>
                <a:cxn ang="0">
                  <a:pos x="180" y="46"/>
                </a:cxn>
                <a:cxn ang="0">
                  <a:pos x="175" y="34"/>
                </a:cxn>
                <a:cxn ang="0">
                  <a:pos x="166" y="28"/>
                </a:cxn>
                <a:cxn ang="0">
                  <a:pos x="154" y="26"/>
                </a:cxn>
                <a:cxn ang="0">
                  <a:pos x="142" y="30"/>
                </a:cxn>
                <a:cxn ang="0">
                  <a:pos x="132" y="38"/>
                </a:cxn>
                <a:cxn ang="0">
                  <a:pos x="126" y="51"/>
                </a:cxn>
                <a:cxn ang="0">
                  <a:pos x="123" y="66"/>
                </a:cxn>
                <a:cxn ang="0">
                  <a:pos x="123" y="147"/>
                </a:cxn>
                <a:cxn ang="0">
                  <a:pos x="91" y="147"/>
                </a:cxn>
                <a:cxn ang="0">
                  <a:pos x="91" y="63"/>
                </a:cxn>
                <a:cxn ang="0">
                  <a:pos x="89" y="46"/>
                </a:cxn>
                <a:cxn ang="0">
                  <a:pos x="83" y="35"/>
                </a:cxn>
                <a:cxn ang="0">
                  <a:pos x="74" y="28"/>
                </a:cxn>
                <a:cxn ang="0">
                  <a:pos x="63" y="26"/>
                </a:cxn>
                <a:cxn ang="0">
                  <a:pos x="51" y="29"/>
                </a:cxn>
                <a:cxn ang="0">
                  <a:pos x="41" y="37"/>
                </a:cxn>
                <a:cxn ang="0">
                  <a:pos x="35" y="50"/>
                </a:cxn>
                <a:cxn ang="0">
                  <a:pos x="33" y="66"/>
                </a:cxn>
                <a:cxn ang="0">
                  <a:pos x="33" y="147"/>
                </a:cxn>
                <a:cxn ang="0">
                  <a:pos x="0" y="147"/>
                </a:cxn>
                <a:cxn ang="0">
                  <a:pos x="0" y="3"/>
                </a:cxn>
                <a:cxn ang="0">
                  <a:pos x="33" y="3"/>
                </a:cxn>
                <a:cxn ang="0">
                  <a:pos x="33" y="26"/>
                </a:cxn>
                <a:cxn ang="0">
                  <a:pos x="33" y="26"/>
                </a:cxn>
                <a:cxn ang="0">
                  <a:pos x="52" y="6"/>
                </a:cxn>
                <a:cxn ang="0">
                  <a:pos x="79" y="0"/>
                </a:cxn>
                <a:cxn ang="0">
                  <a:pos x="92" y="2"/>
                </a:cxn>
                <a:cxn ang="0">
                  <a:pos x="104" y="7"/>
                </a:cxn>
                <a:cxn ang="0">
                  <a:pos x="113" y="16"/>
                </a:cxn>
                <a:cxn ang="0">
                  <a:pos x="120" y="28"/>
                </a:cxn>
                <a:cxn ang="0">
                  <a:pos x="140" y="7"/>
                </a:cxn>
                <a:cxn ang="0">
                  <a:pos x="168" y="0"/>
                </a:cxn>
                <a:cxn ang="0">
                  <a:pos x="203" y="14"/>
                </a:cxn>
                <a:cxn ang="0">
                  <a:pos x="215" y="58"/>
                </a:cxn>
                <a:cxn ang="0">
                  <a:pos x="215" y="147"/>
                </a:cxn>
                <a:cxn ang="0">
                  <a:pos x="182" y="147"/>
                </a:cxn>
              </a:cxnLst>
              <a:rect l="0" t="0" r="r" b="b"/>
              <a:pathLst>
                <a:path w="215" h="147">
                  <a:moveTo>
                    <a:pt x="182" y="147"/>
                  </a:moveTo>
                  <a:cubicBezTo>
                    <a:pt x="182" y="66"/>
                    <a:pt x="182" y="66"/>
                    <a:pt x="182" y="66"/>
                  </a:cubicBezTo>
                  <a:cubicBezTo>
                    <a:pt x="182" y="58"/>
                    <a:pt x="182" y="52"/>
                    <a:pt x="180" y="46"/>
                  </a:cubicBezTo>
                  <a:cubicBezTo>
                    <a:pt x="179" y="41"/>
                    <a:pt x="177" y="37"/>
                    <a:pt x="175" y="34"/>
                  </a:cubicBezTo>
                  <a:cubicBezTo>
                    <a:pt x="172" y="31"/>
                    <a:pt x="169" y="29"/>
                    <a:pt x="166" y="28"/>
                  </a:cubicBezTo>
                  <a:cubicBezTo>
                    <a:pt x="162" y="27"/>
                    <a:pt x="158" y="26"/>
                    <a:pt x="154" y="26"/>
                  </a:cubicBezTo>
                  <a:cubicBezTo>
                    <a:pt x="149" y="26"/>
                    <a:pt x="145" y="27"/>
                    <a:pt x="142" y="30"/>
                  </a:cubicBezTo>
                  <a:cubicBezTo>
                    <a:pt x="138" y="32"/>
                    <a:pt x="135" y="35"/>
                    <a:pt x="132" y="38"/>
                  </a:cubicBezTo>
                  <a:cubicBezTo>
                    <a:pt x="129" y="42"/>
                    <a:pt x="127" y="46"/>
                    <a:pt x="126" y="51"/>
                  </a:cubicBezTo>
                  <a:cubicBezTo>
                    <a:pt x="124" y="56"/>
                    <a:pt x="123" y="61"/>
                    <a:pt x="123" y="66"/>
                  </a:cubicBezTo>
                  <a:cubicBezTo>
                    <a:pt x="123" y="147"/>
                    <a:pt x="123" y="147"/>
                    <a:pt x="123" y="147"/>
                  </a:cubicBezTo>
                  <a:cubicBezTo>
                    <a:pt x="91" y="147"/>
                    <a:pt x="91" y="147"/>
                    <a:pt x="91" y="147"/>
                  </a:cubicBezTo>
                  <a:cubicBezTo>
                    <a:pt x="91" y="63"/>
                    <a:pt x="91" y="63"/>
                    <a:pt x="91" y="63"/>
                  </a:cubicBezTo>
                  <a:cubicBezTo>
                    <a:pt x="91" y="56"/>
                    <a:pt x="90" y="51"/>
                    <a:pt x="89" y="46"/>
                  </a:cubicBezTo>
                  <a:cubicBezTo>
                    <a:pt x="88" y="41"/>
                    <a:pt x="86" y="38"/>
                    <a:pt x="83" y="35"/>
                  </a:cubicBezTo>
                  <a:cubicBezTo>
                    <a:pt x="81" y="32"/>
                    <a:pt x="78" y="30"/>
                    <a:pt x="74" y="28"/>
                  </a:cubicBezTo>
                  <a:cubicBezTo>
                    <a:pt x="71" y="27"/>
                    <a:pt x="67" y="26"/>
                    <a:pt x="63" y="26"/>
                  </a:cubicBezTo>
                  <a:cubicBezTo>
                    <a:pt x="59" y="26"/>
                    <a:pt x="55" y="27"/>
                    <a:pt x="51" y="29"/>
                  </a:cubicBezTo>
                  <a:cubicBezTo>
                    <a:pt x="47" y="31"/>
                    <a:pt x="44" y="34"/>
                    <a:pt x="41" y="37"/>
                  </a:cubicBezTo>
                  <a:cubicBezTo>
                    <a:pt x="39" y="41"/>
                    <a:pt x="36" y="45"/>
                    <a:pt x="35" y="50"/>
                  </a:cubicBezTo>
                  <a:cubicBezTo>
                    <a:pt x="33" y="55"/>
                    <a:pt x="33" y="60"/>
                    <a:pt x="33" y="66"/>
                  </a:cubicBezTo>
                  <a:cubicBezTo>
                    <a:pt x="33" y="147"/>
                    <a:pt x="33" y="147"/>
                    <a:pt x="33" y="147"/>
                  </a:cubicBezTo>
                  <a:cubicBezTo>
                    <a:pt x="0" y="147"/>
                    <a:pt x="0" y="147"/>
                    <a:pt x="0" y="147"/>
                  </a:cubicBezTo>
                  <a:cubicBezTo>
                    <a:pt x="0" y="3"/>
                    <a:pt x="0" y="3"/>
                    <a:pt x="0" y="3"/>
                  </a:cubicBezTo>
                  <a:cubicBezTo>
                    <a:pt x="33" y="3"/>
                    <a:pt x="33" y="3"/>
                    <a:pt x="33" y="3"/>
                  </a:cubicBezTo>
                  <a:cubicBezTo>
                    <a:pt x="33" y="26"/>
                    <a:pt x="33" y="26"/>
                    <a:pt x="33" y="26"/>
                  </a:cubicBezTo>
                  <a:cubicBezTo>
                    <a:pt x="33" y="26"/>
                    <a:pt x="33" y="26"/>
                    <a:pt x="33" y="26"/>
                  </a:cubicBezTo>
                  <a:cubicBezTo>
                    <a:pt x="38" y="17"/>
                    <a:pt x="45" y="11"/>
                    <a:pt x="52" y="6"/>
                  </a:cubicBezTo>
                  <a:cubicBezTo>
                    <a:pt x="60" y="2"/>
                    <a:pt x="69" y="0"/>
                    <a:pt x="79" y="0"/>
                  </a:cubicBezTo>
                  <a:cubicBezTo>
                    <a:pt x="84" y="0"/>
                    <a:pt x="88" y="1"/>
                    <a:pt x="92" y="2"/>
                  </a:cubicBezTo>
                  <a:cubicBezTo>
                    <a:pt x="97" y="3"/>
                    <a:pt x="101" y="5"/>
                    <a:pt x="104" y="7"/>
                  </a:cubicBezTo>
                  <a:cubicBezTo>
                    <a:pt x="108" y="10"/>
                    <a:pt x="111" y="13"/>
                    <a:pt x="113" y="16"/>
                  </a:cubicBezTo>
                  <a:cubicBezTo>
                    <a:pt x="116" y="20"/>
                    <a:pt x="118" y="24"/>
                    <a:pt x="120" y="28"/>
                  </a:cubicBezTo>
                  <a:cubicBezTo>
                    <a:pt x="125" y="18"/>
                    <a:pt x="132" y="11"/>
                    <a:pt x="140" y="7"/>
                  </a:cubicBezTo>
                  <a:cubicBezTo>
                    <a:pt x="148" y="2"/>
                    <a:pt x="157" y="0"/>
                    <a:pt x="168" y="0"/>
                  </a:cubicBezTo>
                  <a:cubicBezTo>
                    <a:pt x="183" y="0"/>
                    <a:pt x="195" y="4"/>
                    <a:pt x="203" y="14"/>
                  </a:cubicBezTo>
                  <a:cubicBezTo>
                    <a:pt x="211" y="23"/>
                    <a:pt x="215" y="38"/>
                    <a:pt x="215" y="58"/>
                  </a:cubicBezTo>
                  <a:cubicBezTo>
                    <a:pt x="215" y="147"/>
                    <a:pt x="215" y="147"/>
                    <a:pt x="215" y="147"/>
                  </a:cubicBezTo>
                  <a:lnTo>
                    <a:pt x="182"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5" name="Freeform 33">
              <a:extLst>
                <a:ext uri="{FF2B5EF4-FFF2-40B4-BE49-F238E27FC236}">
                  <a16:creationId xmlns:a16="http://schemas.microsoft.com/office/drawing/2014/main" id="{F0FE3ED1-B394-4BFD-9792-4F9D642D5A83}"/>
                </a:ext>
              </a:extLst>
            </p:cNvPr>
            <p:cNvSpPr>
              <a:spLocks noEditPoints="1"/>
            </p:cNvSpPr>
            <p:nvPr/>
          </p:nvSpPr>
          <p:spPr bwMode="black">
            <a:xfrm>
              <a:off x="4123446" y="5016071"/>
              <a:ext cx="96087" cy="111014"/>
            </a:xfrm>
            <a:custGeom>
              <a:avLst/>
              <a:gdLst/>
              <a:ahLst/>
              <a:cxnLst>
                <a:cxn ang="0">
                  <a:pos x="33" y="85"/>
                </a:cxn>
                <a:cxn ang="0">
                  <a:pos x="45" y="115"/>
                </a:cxn>
                <a:cxn ang="0">
                  <a:pos x="76" y="125"/>
                </a:cxn>
                <a:cxn ang="0">
                  <a:pos x="100" y="121"/>
                </a:cxn>
                <a:cxn ang="0">
                  <a:pos x="120" y="111"/>
                </a:cxn>
                <a:cxn ang="0">
                  <a:pos x="120" y="139"/>
                </a:cxn>
                <a:cxn ang="0">
                  <a:pos x="112" y="143"/>
                </a:cxn>
                <a:cxn ang="0">
                  <a:pos x="101" y="146"/>
                </a:cxn>
                <a:cxn ang="0">
                  <a:pos x="86" y="149"/>
                </a:cxn>
                <a:cxn ang="0">
                  <a:pos x="69" y="151"/>
                </a:cxn>
                <a:cxn ang="0">
                  <a:pos x="40" y="146"/>
                </a:cxn>
                <a:cxn ang="0">
                  <a:pos x="18" y="132"/>
                </a:cxn>
                <a:cxn ang="0">
                  <a:pos x="5" y="108"/>
                </a:cxn>
                <a:cxn ang="0">
                  <a:pos x="0" y="77"/>
                </a:cxn>
                <a:cxn ang="0">
                  <a:pos x="6" y="42"/>
                </a:cxn>
                <a:cxn ang="0">
                  <a:pos x="22" y="18"/>
                </a:cxn>
                <a:cxn ang="0">
                  <a:pos x="44" y="4"/>
                </a:cxn>
                <a:cxn ang="0">
                  <a:pos x="68" y="0"/>
                </a:cxn>
                <a:cxn ang="0">
                  <a:pos x="96" y="5"/>
                </a:cxn>
                <a:cxn ang="0">
                  <a:pos x="115" y="19"/>
                </a:cxn>
                <a:cxn ang="0">
                  <a:pos x="127" y="41"/>
                </a:cxn>
                <a:cxn ang="0">
                  <a:pos x="131" y="69"/>
                </a:cxn>
                <a:cxn ang="0">
                  <a:pos x="131" y="85"/>
                </a:cxn>
                <a:cxn ang="0">
                  <a:pos x="33" y="85"/>
                </a:cxn>
                <a:cxn ang="0">
                  <a:pos x="97" y="46"/>
                </a:cxn>
                <a:cxn ang="0">
                  <a:pos x="92" y="35"/>
                </a:cxn>
                <a:cxn ang="0">
                  <a:pos x="82" y="28"/>
                </a:cxn>
                <a:cxn ang="0">
                  <a:pos x="68" y="25"/>
                </a:cxn>
                <a:cxn ang="0">
                  <a:pos x="56" y="28"/>
                </a:cxn>
                <a:cxn ang="0">
                  <a:pos x="45" y="35"/>
                </a:cxn>
                <a:cxn ang="0">
                  <a:pos x="38" y="46"/>
                </a:cxn>
                <a:cxn ang="0">
                  <a:pos x="33" y="60"/>
                </a:cxn>
                <a:cxn ang="0">
                  <a:pos x="99" y="60"/>
                </a:cxn>
                <a:cxn ang="0">
                  <a:pos x="97" y="46"/>
                </a:cxn>
              </a:cxnLst>
              <a:rect l="0" t="0" r="r" b="b"/>
              <a:pathLst>
                <a:path w="131" h="151">
                  <a:moveTo>
                    <a:pt x="33" y="85"/>
                  </a:moveTo>
                  <a:cubicBezTo>
                    <a:pt x="34" y="98"/>
                    <a:pt x="38" y="108"/>
                    <a:pt x="45" y="115"/>
                  </a:cubicBezTo>
                  <a:cubicBezTo>
                    <a:pt x="53" y="122"/>
                    <a:pt x="63" y="125"/>
                    <a:pt x="76" y="125"/>
                  </a:cubicBezTo>
                  <a:cubicBezTo>
                    <a:pt x="84" y="125"/>
                    <a:pt x="92" y="124"/>
                    <a:pt x="100" y="121"/>
                  </a:cubicBezTo>
                  <a:cubicBezTo>
                    <a:pt x="107" y="119"/>
                    <a:pt x="114" y="115"/>
                    <a:pt x="120" y="111"/>
                  </a:cubicBezTo>
                  <a:cubicBezTo>
                    <a:pt x="120" y="139"/>
                    <a:pt x="120" y="139"/>
                    <a:pt x="120" y="139"/>
                  </a:cubicBezTo>
                  <a:cubicBezTo>
                    <a:pt x="118" y="140"/>
                    <a:pt x="115" y="141"/>
                    <a:pt x="112" y="143"/>
                  </a:cubicBezTo>
                  <a:cubicBezTo>
                    <a:pt x="109" y="144"/>
                    <a:pt x="105" y="145"/>
                    <a:pt x="101" y="146"/>
                  </a:cubicBezTo>
                  <a:cubicBezTo>
                    <a:pt x="96" y="148"/>
                    <a:pt x="91" y="149"/>
                    <a:pt x="86" y="149"/>
                  </a:cubicBezTo>
                  <a:cubicBezTo>
                    <a:pt x="81" y="150"/>
                    <a:pt x="75" y="151"/>
                    <a:pt x="69" y="151"/>
                  </a:cubicBezTo>
                  <a:cubicBezTo>
                    <a:pt x="58" y="151"/>
                    <a:pt x="48" y="149"/>
                    <a:pt x="40" y="146"/>
                  </a:cubicBezTo>
                  <a:cubicBezTo>
                    <a:pt x="31" y="143"/>
                    <a:pt x="24" y="138"/>
                    <a:pt x="18" y="132"/>
                  </a:cubicBezTo>
                  <a:cubicBezTo>
                    <a:pt x="12" y="125"/>
                    <a:pt x="8" y="118"/>
                    <a:pt x="5" y="108"/>
                  </a:cubicBezTo>
                  <a:cubicBezTo>
                    <a:pt x="1" y="99"/>
                    <a:pt x="0" y="89"/>
                    <a:pt x="0" y="77"/>
                  </a:cubicBezTo>
                  <a:cubicBezTo>
                    <a:pt x="0" y="63"/>
                    <a:pt x="2" y="52"/>
                    <a:pt x="6" y="42"/>
                  </a:cubicBezTo>
                  <a:cubicBezTo>
                    <a:pt x="10" y="33"/>
                    <a:pt x="15" y="25"/>
                    <a:pt x="22" y="18"/>
                  </a:cubicBezTo>
                  <a:cubicBezTo>
                    <a:pt x="29" y="12"/>
                    <a:pt x="36" y="7"/>
                    <a:pt x="44" y="4"/>
                  </a:cubicBezTo>
                  <a:cubicBezTo>
                    <a:pt x="52" y="1"/>
                    <a:pt x="60" y="0"/>
                    <a:pt x="68" y="0"/>
                  </a:cubicBezTo>
                  <a:cubicBezTo>
                    <a:pt x="79" y="0"/>
                    <a:pt x="88" y="2"/>
                    <a:pt x="96" y="5"/>
                  </a:cubicBezTo>
                  <a:cubicBezTo>
                    <a:pt x="104" y="8"/>
                    <a:pt x="110" y="13"/>
                    <a:pt x="115"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8" y="26"/>
                    <a:pt x="74" y="25"/>
                    <a:pt x="68" y="25"/>
                  </a:cubicBezTo>
                  <a:cubicBezTo>
                    <a:pt x="64" y="25"/>
                    <a:pt x="60" y="26"/>
                    <a:pt x="56" y="28"/>
                  </a:cubicBezTo>
                  <a:cubicBezTo>
                    <a:pt x="52" y="29"/>
                    <a:pt x="48" y="32"/>
                    <a:pt x="45" y="35"/>
                  </a:cubicBezTo>
                  <a:cubicBezTo>
                    <a:pt x="42" y="38"/>
                    <a:pt x="40" y="42"/>
                    <a:pt x="38" y="46"/>
                  </a:cubicBezTo>
                  <a:cubicBezTo>
                    <a:pt x="36"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6" name="Freeform 34">
              <a:extLst>
                <a:ext uri="{FF2B5EF4-FFF2-40B4-BE49-F238E27FC236}">
                  <a16:creationId xmlns:a16="http://schemas.microsoft.com/office/drawing/2014/main" id="{D0C0CC90-5DC7-49F7-A095-781953895598}"/>
                </a:ext>
              </a:extLst>
            </p:cNvPr>
            <p:cNvSpPr>
              <a:spLocks/>
            </p:cNvSpPr>
            <p:nvPr/>
          </p:nvSpPr>
          <p:spPr bwMode="black">
            <a:xfrm>
              <a:off x="4231349" y="5016071"/>
              <a:ext cx="69656" cy="111014"/>
            </a:xfrm>
            <a:custGeom>
              <a:avLst/>
              <a:gdLst/>
              <a:ahLst/>
              <a:cxnLst>
                <a:cxn ang="0">
                  <a:pos x="95" y="106"/>
                </a:cxn>
                <a:cxn ang="0">
                  <a:pos x="91" y="123"/>
                </a:cxn>
                <a:cxn ang="0">
                  <a:pos x="80" y="138"/>
                </a:cxn>
                <a:cxn ang="0">
                  <a:pos x="62" y="147"/>
                </a:cxn>
                <a:cxn ang="0">
                  <a:pos x="37" y="151"/>
                </a:cxn>
                <a:cxn ang="0">
                  <a:pos x="28" y="150"/>
                </a:cxn>
                <a:cxn ang="0">
                  <a:pos x="18" y="148"/>
                </a:cxn>
                <a:cxn ang="0">
                  <a:pos x="8" y="146"/>
                </a:cxn>
                <a:cxn ang="0">
                  <a:pos x="0" y="143"/>
                </a:cxn>
                <a:cxn ang="0">
                  <a:pos x="0" y="112"/>
                </a:cxn>
                <a:cxn ang="0">
                  <a:pos x="9" y="118"/>
                </a:cxn>
                <a:cxn ang="0">
                  <a:pos x="20" y="122"/>
                </a:cxn>
                <a:cxn ang="0">
                  <a:pos x="30" y="124"/>
                </a:cxn>
                <a:cxn ang="0">
                  <a:pos x="39" y="125"/>
                </a:cxn>
                <a:cxn ang="0">
                  <a:pos x="56" y="121"/>
                </a:cxn>
                <a:cxn ang="0">
                  <a:pos x="62" y="110"/>
                </a:cxn>
                <a:cxn ang="0">
                  <a:pos x="61" y="103"/>
                </a:cxn>
                <a:cxn ang="0">
                  <a:pos x="57" y="98"/>
                </a:cxn>
                <a:cxn ang="0">
                  <a:pos x="48" y="93"/>
                </a:cxn>
                <a:cxn ang="0">
                  <a:pos x="34" y="86"/>
                </a:cxn>
                <a:cxn ang="0">
                  <a:pos x="20" y="79"/>
                </a:cxn>
                <a:cxn ang="0">
                  <a:pos x="9" y="70"/>
                </a:cxn>
                <a:cxn ang="0">
                  <a:pos x="2" y="59"/>
                </a:cxn>
                <a:cxn ang="0">
                  <a:pos x="0" y="44"/>
                </a:cxn>
                <a:cxn ang="0">
                  <a:pos x="4" y="26"/>
                </a:cxn>
                <a:cxn ang="0">
                  <a:pos x="15" y="12"/>
                </a:cxn>
                <a:cxn ang="0">
                  <a:pos x="32" y="3"/>
                </a:cxn>
                <a:cxn ang="0">
                  <a:pos x="55" y="0"/>
                </a:cxn>
                <a:cxn ang="0">
                  <a:pos x="64" y="0"/>
                </a:cxn>
                <a:cxn ang="0">
                  <a:pos x="73" y="2"/>
                </a:cxn>
                <a:cxn ang="0">
                  <a:pos x="81" y="4"/>
                </a:cxn>
                <a:cxn ang="0">
                  <a:pos x="87" y="6"/>
                </a:cxn>
                <a:cxn ang="0">
                  <a:pos x="87" y="35"/>
                </a:cxn>
                <a:cxn ang="0">
                  <a:pos x="80" y="31"/>
                </a:cxn>
                <a:cxn ang="0">
                  <a:pos x="71" y="28"/>
                </a:cxn>
                <a:cxn ang="0">
                  <a:pos x="62" y="26"/>
                </a:cxn>
                <a:cxn ang="0">
                  <a:pos x="54" y="25"/>
                </a:cxn>
                <a:cxn ang="0">
                  <a:pos x="38" y="30"/>
                </a:cxn>
                <a:cxn ang="0">
                  <a:pos x="33" y="41"/>
                </a:cxn>
                <a:cxn ang="0">
                  <a:pos x="34" y="48"/>
                </a:cxn>
                <a:cxn ang="0">
                  <a:pos x="38" y="53"/>
                </a:cxn>
                <a:cxn ang="0">
                  <a:pos x="46" y="58"/>
                </a:cxn>
                <a:cxn ang="0">
                  <a:pos x="58" y="63"/>
                </a:cxn>
                <a:cxn ang="0">
                  <a:pos x="73" y="70"/>
                </a:cxn>
                <a:cxn ang="0">
                  <a:pos x="84" y="79"/>
                </a:cxn>
                <a:cxn ang="0">
                  <a:pos x="92" y="91"/>
                </a:cxn>
                <a:cxn ang="0">
                  <a:pos x="95" y="106"/>
                </a:cxn>
              </a:cxnLst>
              <a:rect l="0" t="0" r="r" b="b"/>
              <a:pathLst>
                <a:path w="95" h="151">
                  <a:moveTo>
                    <a:pt x="95" y="106"/>
                  </a:moveTo>
                  <a:cubicBezTo>
                    <a:pt x="95" y="112"/>
                    <a:pt x="93" y="118"/>
                    <a:pt x="91" y="123"/>
                  </a:cubicBezTo>
                  <a:cubicBezTo>
                    <a:pt x="89" y="129"/>
                    <a:pt x="85" y="134"/>
                    <a:pt x="80" y="138"/>
                  </a:cubicBezTo>
                  <a:cubicBezTo>
                    <a:pt x="75" y="142"/>
                    <a:pt x="70" y="145"/>
                    <a:pt x="62" y="147"/>
                  </a:cubicBezTo>
                  <a:cubicBezTo>
                    <a:pt x="55" y="150"/>
                    <a:pt x="47" y="151"/>
                    <a:pt x="37" y="151"/>
                  </a:cubicBezTo>
                  <a:cubicBezTo>
                    <a:pt x="35" y="151"/>
                    <a:pt x="32" y="150"/>
                    <a:pt x="28" y="150"/>
                  </a:cubicBezTo>
                  <a:cubicBezTo>
                    <a:pt x="25" y="150"/>
                    <a:pt x="22" y="149"/>
                    <a:pt x="18" y="148"/>
                  </a:cubicBezTo>
                  <a:cubicBezTo>
                    <a:pt x="15" y="148"/>
                    <a:pt x="11" y="147"/>
                    <a:pt x="8" y="146"/>
                  </a:cubicBezTo>
                  <a:cubicBezTo>
                    <a:pt x="5" y="145"/>
                    <a:pt x="2" y="144"/>
                    <a:pt x="0" y="143"/>
                  </a:cubicBezTo>
                  <a:cubicBezTo>
                    <a:pt x="0" y="112"/>
                    <a:pt x="0" y="112"/>
                    <a:pt x="0" y="112"/>
                  </a:cubicBezTo>
                  <a:cubicBezTo>
                    <a:pt x="3" y="114"/>
                    <a:pt x="6" y="116"/>
                    <a:pt x="9" y="118"/>
                  </a:cubicBezTo>
                  <a:cubicBezTo>
                    <a:pt x="13" y="119"/>
                    <a:pt x="16" y="121"/>
                    <a:pt x="20" y="122"/>
                  </a:cubicBezTo>
                  <a:cubicBezTo>
                    <a:pt x="23" y="123"/>
                    <a:pt x="26" y="124"/>
                    <a:pt x="30" y="124"/>
                  </a:cubicBezTo>
                  <a:cubicBezTo>
                    <a:pt x="33" y="125"/>
                    <a:pt x="36" y="125"/>
                    <a:pt x="39" y="125"/>
                  </a:cubicBezTo>
                  <a:cubicBezTo>
                    <a:pt x="47" y="125"/>
                    <a:pt x="53" y="124"/>
                    <a:pt x="56" y="121"/>
                  </a:cubicBezTo>
                  <a:cubicBezTo>
                    <a:pt x="60" y="118"/>
                    <a:pt x="62" y="115"/>
                    <a:pt x="62" y="110"/>
                  </a:cubicBezTo>
                  <a:cubicBezTo>
                    <a:pt x="62" y="107"/>
                    <a:pt x="62" y="105"/>
                    <a:pt x="61" y="103"/>
                  </a:cubicBezTo>
                  <a:cubicBezTo>
                    <a:pt x="60" y="102"/>
                    <a:pt x="59" y="100"/>
                    <a:pt x="57" y="98"/>
                  </a:cubicBezTo>
                  <a:cubicBezTo>
                    <a:pt x="55" y="96"/>
                    <a:pt x="52" y="95"/>
                    <a:pt x="48" y="93"/>
                  </a:cubicBezTo>
                  <a:cubicBezTo>
                    <a:pt x="45" y="91"/>
                    <a:pt x="40" y="89"/>
                    <a:pt x="34" y="86"/>
                  </a:cubicBezTo>
                  <a:cubicBezTo>
                    <a:pt x="29" y="84"/>
                    <a:pt x="24" y="82"/>
                    <a:pt x="20" y="79"/>
                  </a:cubicBezTo>
                  <a:cubicBezTo>
                    <a:pt x="16" y="77"/>
                    <a:pt x="12" y="74"/>
                    <a:pt x="9" y="70"/>
                  </a:cubicBezTo>
                  <a:cubicBezTo>
                    <a:pt x="6" y="67"/>
                    <a:pt x="4" y="63"/>
                    <a:pt x="2" y="59"/>
                  </a:cubicBezTo>
                  <a:cubicBezTo>
                    <a:pt x="1" y="55"/>
                    <a:pt x="0" y="50"/>
                    <a:pt x="0" y="44"/>
                  </a:cubicBezTo>
                  <a:cubicBezTo>
                    <a:pt x="0" y="37"/>
                    <a:pt x="1" y="32"/>
                    <a:pt x="4" y="26"/>
                  </a:cubicBezTo>
                  <a:cubicBezTo>
                    <a:pt x="6" y="21"/>
                    <a:pt x="10" y="16"/>
                    <a:pt x="15" y="12"/>
                  </a:cubicBezTo>
                  <a:cubicBezTo>
                    <a:pt x="19" y="9"/>
                    <a:pt x="25" y="5"/>
                    <a:pt x="32" y="3"/>
                  </a:cubicBezTo>
                  <a:cubicBezTo>
                    <a:pt x="39" y="1"/>
                    <a:pt x="46" y="0"/>
                    <a:pt x="55" y="0"/>
                  </a:cubicBezTo>
                  <a:cubicBezTo>
                    <a:pt x="58" y="0"/>
                    <a:pt x="61" y="0"/>
                    <a:pt x="64" y="0"/>
                  </a:cubicBezTo>
                  <a:cubicBezTo>
                    <a:pt x="67" y="1"/>
                    <a:pt x="70" y="1"/>
                    <a:pt x="73" y="2"/>
                  </a:cubicBezTo>
                  <a:cubicBezTo>
                    <a:pt x="75" y="2"/>
                    <a:pt x="78" y="3"/>
                    <a:pt x="81" y="4"/>
                  </a:cubicBezTo>
                  <a:cubicBezTo>
                    <a:pt x="83" y="4"/>
                    <a:pt x="85" y="5"/>
                    <a:pt x="87" y="6"/>
                  </a:cubicBezTo>
                  <a:cubicBezTo>
                    <a:pt x="87" y="35"/>
                    <a:pt x="87" y="35"/>
                    <a:pt x="87" y="35"/>
                  </a:cubicBezTo>
                  <a:cubicBezTo>
                    <a:pt x="85" y="34"/>
                    <a:pt x="82" y="32"/>
                    <a:pt x="80" y="31"/>
                  </a:cubicBezTo>
                  <a:cubicBezTo>
                    <a:pt x="77" y="30"/>
                    <a:pt x="74" y="29"/>
                    <a:pt x="71" y="28"/>
                  </a:cubicBezTo>
                  <a:cubicBezTo>
                    <a:pt x="68" y="27"/>
                    <a:pt x="65" y="26"/>
                    <a:pt x="62" y="26"/>
                  </a:cubicBezTo>
                  <a:cubicBezTo>
                    <a:pt x="59" y="26"/>
                    <a:pt x="56" y="25"/>
                    <a:pt x="54" y="25"/>
                  </a:cubicBezTo>
                  <a:cubicBezTo>
                    <a:pt x="47" y="25"/>
                    <a:pt x="42" y="27"/>
                    <a:pt x="38" y="30"/>
                  </a:cubicBezTo>
                  <a:cubicBezTo>
                    <a:pt x="35" y="33"/>
                    <a:pt x="33" y="36"/>
                    <a:pt x="33" y="41"/>
                  </a:cubicBezTo>
                  <a:cubicBezTo>
                    <a:pt x="33" y="44"/>
                    <a:pt x="33" y="46"/>
                    <a:pt x="34" y="48"/>
                  </a:cubicBezTo>
                  <a:cubicBezTo>
                    <a:pt x="35" y="50"/>
                    <a:pt x="36" y="52"/>
                    <a:pt x="38" y="53"/>
                  </a:cubicBezTo>
                  <a:cubicBezTo>
                    <a:pt x="40" y="55"/>
                    <a:pt x="43" y="57"/>
                    <a:pt x="46" y="58"/>
                  </a:cubicBezTo>
                  <a:cubicBezTo>
                    <a:pt x="49" y="60"/>
                    <a:pt x="53" y="62"/>
                    <a:pt x="58" y="63"/>
                  </a:cubicBezTo>
                  <a:cubicBezTo>
                    <a:pt x="63" y="66"/>
                    <a:pt x="68" y="68"/>
                    <a:pt x="73" y="70"/>
                  </a:cubicBezTo>
                  <a:cubicBezTo>
                    <a:pt x="77" y="73"/>
                    <a:pt x="81" y="76"/>
                    <a:pt x="84" y="79"/>
                  </a:cubicBezTo>
                  <a:cubicBezTo>
                    <a:pt x="88" y="83"/>
                    <a:pt x="90" y="86"/>
                    <a:pt x="92" y="91"/>
                  </a:cubicBezTo>
                  <a:cubicBezTo>
                    <a:pt x="94" y="95"/>
                    <a:pt x="95" y="100"/>
                    <a:pt x="95"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27" name="Freeform 35">
              <a:extLst>
                <a:ext uri="{FF2B5EF4-FFF2-40B4-BE49-F238E27FC236}">
                  <a16:creationId xmlns:a16="http://schemas.microsoft.com/office/drawing/2014/main" id="{0C00EFEB-5BF1-4BF8-A149-B0F4B9F9A846}"/>
                </a:ext>
              </a:extLst>
            </p:cNvPr>
            <p:cNvSpPr>
              <a:spLocks/>
            </p:cNvSpPr>
            <p:nvPr/>
          </p:nvSpPr>
          <p:spPr bwMode="black">
            <a:xfrm>
              <a:off x="4311267" y="5016071"/>
              <a:ext cx="82405" cy="111014"/>
            </a:xfrm>
            <a:custGeom>
              <a:avLst/>
              <a:gdLst/>
              <a:ahLst/>
              <a:cxnLst>
                <a:cxn ang="0">
                  <a:pos x="95" y="148"/>
                </a:cxn>
                <a:cxn ang="0">
                  <a:pos x="72" y="151"/>
                </a:cxn>
                <a:cxn ang="0">
                  <a:pos x="42" y="145"/>
                </a:cxn>
                <a:cxn ang="0">
                  <a:pos x="20" y="130"/>
                </a:cxn>
                <a:cxn ang="0">
                  <a:pos x="5" y="108"/>
                </a:cxn>
                <a:cxn ang="0">
                  <a:pos x="0" y="79"/>
                </a:cxn>
                <a:cxn ang="0">
                  <a:pos x="6" y="46"/>
                </a:cxn>
                <a:cxn ang="0">
                  <a:pos x="21" y="22"/>
                </a:cxn>
                <a:cxn ang="0">
                  <a:pos x="46" y="6"/>
                </a:cxn>
                <a:cxn ang="0">
                  <a:pos x="78" y="0"/>
                </a:cxn>
                <a:cxn ang="0">
                  <a:pos x="89" y="1"/>
                </a:cxn>
                <a:cxn ang="0">
                  <a:pos x="98" y="2"/>
                </a:cxn>
                <a:cxn ang="0">
                  <a:pos x="107" y="5"/>
                </a:cxn>
                <a:cxn ang="0">
                  <a:pos x="112" y="7"/>
                </a:cxn>
                <a:cxn ang="0">
                  <a:pos x="112" y="38"/>
                </a:cxn>
                <a:cxn ang="0">
                  <a:pos x="97" y="30"/>
                </a:cxn>
                <a:cxn ang="0">
                  <a:pos x="79" y="26"/>
                </a:cxn>
                <a:cxn ang="0">
                  <a:pos x="61" y="30"/>
                </a:cxn>
                <a:cxn ang="0">
                  <a:pos x="47" y="39"/>
                </a:cxn>
                <a:cxn ang="0">
                  <a:pos x="37" y="55"/>
                </a:cxn>
                <a:cxn ang="0">
                  <a:pos x="34" y="76"/>
                </a:cxn>
                <a:cxn ang="0">
                  <a:pos x="37" y="96"/>
                </a:cxn>
                <a:cxn ang="0">
                  <a:pos x="46" y="111"/>
                </a:cxn>
                <a:cxn ang="0">
                  <a:pos x="60" y="121"/>
                </a:cxn>
                <a:cxn ang="0">
                  <a:pos x="79" y="124"/>
                </a:cxn>
                <a:cxn ang="0">
                  <a:pos x="87" y="123"/>
                </a:cxn>
                <a:cxn ang="0">
                  <a:pos x="96" y="121"/>
                </a:cxn>
                <a:cxn ang="0">
                  <a:pos x="105" y="117"/>
                </a:cxn>
                <a:cxn ang="0">
                  <a:pos x="112" y="112"/>
                </a:cxn>
                <a:cxn ang="0">
                  <a:pos x="112" y="141"/>
                </a:cxn>
                <a:cxn ang="0">
                  <a:pos x="95" y="148"/>
                </a:cxn>
              </a:cxnLst>
              <a:rect l="0" t="0" r="r" b="b"/>
              <a:pathLst>
                <a:path w="112" h="151">
                  <a:moveTo>
                    <a:pt x="95" y="148"/>
                  </a:moveTo>
                  <a:cubicBezTo>
                    <a:pt x="88" y="150"/>
                    <a:pt x="80" y="151"/>
                    <a:pt x="72" y="151"/>
                  </a:cubicBezTo>
                  <a:cubicBezTo>
                    <a:pt x="61" y="151"/>
                    <a:pt x="51" y="149"/>
                    <a:pt x="42" y="145"/>
                  </a:cubicBezTo>
                  <a:cubicBezTo>
                    <a:pt x="33" y="142"/>
                    <a:pt x="26" y="137"/>
                    <a:pt x="20" y="130"/>
                  </a:cubicBezTo>
                  <a:cubicBezTo>
                    <a:pt x="13" y="124"/>
                    <a:pt x="9" y="116"/>
                    <a:pt x="5" y="108"/>
                  </a:cubicBezTo>
                  <a:cubicBezTo>
                    <a:pt x="2" y="99"/>
                    <a:pt x="0" y="89"/>
                    <a:pt x="0" y="79"/>
                  </a:cubicBezTo>
                  <a:cubicBezTo>
                    <a:pt x="0" y="67"/>
                    <a:pt x="2" y="56"/>
                    <a:pt x="6" y="46"/>
                  </a:cubicBezTo>
                  <a:cubicBezTo>
                    <a:pt x="9" y="37"/>
                    <a:pt x="14" y="28"/>
                    <a:pt x="21" y="22"/>
                  </a:cubicBezTo>
                  <a:cubicBezTo>
                    <a:pt x="28" y="15"/>
                    <a:pt x="36" y="9"/>
                    <a:pt x="46" y="6"/>
                  </a:cubicBezTo>
                  <a:cubicBezTo>
                    <a:pt x="55" y="2"/>
                    <a:pt x="66" y="0"/>
                    <a:pt x="78" y="0"/>
                  </a:cubicBezTo>
                  <a:cubicBezTo>
                    <a:pt x="82" y="0"/>
                    <a:pt x="85" y="0"/>
                    <a:pt x="89" y="1"/>
                  </a:cubicBezTo>
                  <a:cubicBezTo>
                    <a:pt x="92" y="1"/>
                    <a:pt x="95" y="2"/>
                    <a:pt x="98" y="2"/>
                  </a:cubicBezTo>
                  <a:cubicBezTo>
                    <a:pt x="101" y="3"/>
                    <a:pt x="104" y="4"/>
                    <a:pt x="107" y="5"/>
                  </a:cubicBezTo>
                  <a:cubicBezTo>
                    <a:pt x="109" y="5"/>
                    <a:pt x="111" y="6"/>
                    <a:pt x="112" y="7"/>
                  </a:cubicBezTo>
                  <a:cubicBezTo>
                    <a:pt x="112" y="38"/>
                    <a:pt x="112" y="38"/>
                    <a:pt x="112" y="38"/>
                  </a:cubicBezTo>
                  <a:cubicBezTo>
                    <a:pt x="108" y="34"/>
                    <a:pt x="103" y="32"/>
                    <a:pt x="97" y="30"/>
                  </a:cubicBezTo>
                  <a:cubicBezTo>
                    <a:pt x="92" y="27"/>
                    <a:pt x="86" y="26"/>
                    <a:pt x="79" y="26"/>
                  </a:cubicBezTo>
                  <a:cubicBezTo>
                    <a:pt x="73" y="26"/>
                    <a:pt x="67" y="27"/>
                    <a:pt x="61" y="30"/>
                  </a:cubicBezTo>
                  <a:cubicBezTo>
                    <a:pt x="56" y="32"/>
                    <a:pt x="51" y="35"/>
                    <a:pt x="47" y="39"/>
                  </a:cubicBezTo>
                  <a:cubicBezTo>
                    <a:pt x="43" y="44"/>
                    <a:pt x="40" y="49"/>
                    <a:pt x="37" y="55"/>
                  </a:cubicBezTo>
                  <a:cubicBezTo>
                    <a:pt x="35" y="61"/>
                    <a:pt x="34" y="68"/>
                    <a:pt x="34" y="76"/>
                  </a:cubicBezTo>
                  <a:cubicBezTo>
                    <a:pt x="34" y="84"/>
                    <a:pt x="35" y="90"/>
                    <a:pt x="37" y="96"/>
                  </a:cubicBezTo>
                  <a:cubicBezTo>
                    <a:pt x="39" y="102"/>
                    <a:pt x="42" y="107"/>
                    <a:pt x="46" y="111"/>
                  </a:cubicBezTo>
                  <a:cubicBezTo>
                    <a:pt x="50" y="115"/>
                    <a:pt x="54" y="119"/>
                    <a:pt x="60" y="121"/>
                  </a:cubicBezTo>
                  <a:cubicBezTo>
                    <a:pt x="65" y="123"/>
                    <a:pt x="72" y="124"/>
                    <a:pt x="79" y="124"/>
                  </a:cubicBezTo>
                  <a:cubicBezTo>
                    <a:pt x="81" y="124"/>
                    <a:pt x="84" y="124"/>
                    <a:pt x="87" y="123"/>
                  </a:cubicBezTo>
                  <a:cubicBezTo>
                    <a:pt x="90" y="123"/>
                    <a:pt x="93" y="122"/>
                    <a:pt x="96" y="121"/>
                  </a:cubicBezTo>
                  <a:cubicBezTo>
                    <a:pt x="99" y="119"/>
                    <a:pt x="102" y="118"/>
                    <a:pt x="105" y="117"/>
                  </a:cubicBezTo>
                  <a:cubicBezTo>
                    <a:pt x="108" y="115"/>
                    <a:pt x="110" y="114"/>
                    <a:pt x="112" y="112"/>
                  </a:cubicBezTo>
                  <a:cubicBezTo>
                    <a:pt x="112" y="141"/>
                    <a:pt x="112" y="141"/>
                    <a:pt x="112" y="141"/>
                  </a:cubicBezTo>
                  <a:cubicBezTo>
                    <a:pt x="107" y="144"/>
                    <a:pt x="102" y="146"/>
                    <a:pt x="95" y="14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28" name="Group 127">
            <a:extLst>
              <a:ext uri="{FF2B5EF4-FFF2-40B4-BE49-F238E27FC236}">
                <a16:creationId xmlns:a16="http://schemas.microsoft.com/office/drawing/2014/main" id="{965D880B-A220-4EFD-BCAA-CAAABC3133AC}"/>
              </a:ext>
            </a:extLst>
          </p:cNvPr>
          <p:cNvGrpSpPr/>
          <p:nvPr/>
        </p:nvGrpSpPr>
        <p:grpSpPr bwMode="black">
          <a:xfrm>
            <a:off x="3212880" y="4600335"/>
            <a:ext cx="559400" cy="179404"/>
            <a:chOff x="10238410" y="4967852"/>
            <a:chExt cx="561691" cy="186381"/>
          </a:xfrm>
          <a:solidFill>
            <a:srgbClr val="FFFFFF"/>
          </a:solidFill>
          <a:effectLst/>
        </p:grpSpPr>
        <p:sp>
          <p:nvSpPr>
            <p:cNvPr id="129" name="Freeform 34">
              <a:extLst>
                <a:ext uri="{FF2B5EF4-FFF2-40B4-BE49-F238E27FC236}">
                  <a16:creationId xmlns:a16="http://schemas.microsoft.com/office/drawing/2014/main" id="{B8CEC5E3-FCB9-45A6-AD28-8A5D822CF7E6}"/>
                </a:ext>
              </a:extLst>
            </p:cNvPr>
            <p:cNvSpPr>
              <a:spLocks/>
            </p:cNvSpPr>
            <p:nvPr/>
          </p:nvSpPr>
          <p:spPr bwMode="black">
            <a:xfrm>
              <a:off x="10238410" y="4978045"/>
              <a:ext cx="138330" cy="172912"/>
            </a:xfrm>
            <a:custGeom>
              <a:avLst/>
              <a:gdLst/>
              <a:ahLst/>
              <a:cxnLst>
                <a:cxn ang="0">
                  <a:pos x="302" y="475"/>
                </a:cxn>
                <a:cxn ang="0">
                  <a:pos x="302" y="269"/>
                </a:cxn>
                <a:cxn ang="0">
                  <a:pos x="78" y="269"/>
                </a:cxn>
                <a:cxn ang="0">
                  <a:pos x="78" y="475"/>
                </a:cxn>
                <a:cxn ang="0">
                  <a:pos x="0" y="475"/>
                </a:cxn>
                <a:cxn ang="0">
                  <a:pos x="0" y="0"/>
                </a:cxn>
                <a:cxn ang="0">
                  <a:pos x="78" y="0"/>
                </a:cxn>
                <a:cxn ang="0">
                  <a:pos x="78" y="199"/>
                </a:cxn>
                <a:cxn ang="0">
                  <a:pos x="302" y="199"/>
                </a:cxn>
                <a:cxn ang="0">
                  <a:pos x="302" y="0"/>
                </a:cxn>
                <a:cxn ang="0">
                  <a:pos x="380" y="0"/>
                </a:cxn>
                <a:cxn ang="0">
                  <a:pos x="380" y="475"/>
                </a:cxn>
                <a:cxn ang="0">
                  <a:pos x="302" y="475"/>
                </a:cxn>
              </a:cxnLst>
              <a:rect l="0" t="0" r="r" b="b"/>
              <a:pathLst>
                <a:path w="380" h="475">
                  <a:moveTo>
                    <a:pt x="302" y="475"/>
                  </a:moveTo>
                  <a:lnTo>
                    <a:pt x="302" y="269"/>
                  </a:lnTo>
                  <a:lnTo>
                    <a:pt x="78" y="269"/>
                  </a:lnTo>
                  <a:lnTo>
                    <a:pt x="78" y="475"/>
                  </a:lnTo>
                  <a:lnTo>
                    <a:pt x="0" y="475"/>
                  </a:lnTo>
                  <a:lnTo>
                    <a:pt x="0" y="0"/>
                  </a:lnTo>
                  <a:lnTo>
                    <a:pt x="78" y="0"/>
                  </a:lnTo>
                  <a:lnTo>
                    <a:pt x="78" y="199"/>
                  </a:lnTo>
                  <a:lnTo>
                    <a:pt x="302" y="199"/>
                  </a:lnTo>
                  <a:lnTo>
                    <a:pt x="302" y="0"/>
                  </a:lnTo>
                  <a:lnTo>
                    <a:pt x="380" y="0"/>
                  </a:lnTo>
                  <a:lnTo>
                    <a:pt x="380" y="475"/>
                  </a:lnTo>
                  <a:lnTo>
                    <a:pt x="302" y="475"/>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0" name="Freeform 35">
              <a:extLst>
                <a:ext uri="{FF2B5EF4-FFF2-40B4-BE49-F238E27FC236}">
                  <a16:creationId xmlns:a16="http://schemas.microsoft.com/office/drawing/2014/main" id="{DEAEFF58-FE4C-471F-BD04-99CFD9677443}"/>
                </a:ext>
              </a:extLst>
            </p:cNvPr>
            <p:cNvSpPr>
              <a:spLocks/>
            </p:cNvSpPr>
            <p:nvPr/>
          </p:nvSpPr>
          <p:spPr bwMode="black">
            <a:xfrm>
              <a:off x="10394941" y="5027188"/>
              <a:ext cx="123769" cy="123769"/>
            </a:xfrm>
            <a:custGeom>
              <a:avLst/>
              <a:gdLst/>
              <a:ahLst/>
              <a:cxnLst>
                <a:cxn ang="0">
                  <a:pos x="88" y="144"/>
                </a:cxn>
                <a:cxn ang="0">
                  <a:pos x="53" y="144"/>
                </a:cxn>
                <a:cxn ang="0">
                  <a:pos x="0" y="0"/>
                </a:cxn>
                <a:cxn ang="0">
                  <a:pos x="35" y="0"/>
                </a:cxn>
                <a:cxn ang="0">
                  <a:pos x="66" y="97"/>
                </a:cxn>
                <a:cxn ang="0">
                  <a:pos x="68" y="103"/>
                </a:cxn>
                <a:cxn ang="0">
                  <a:pos x="70" y="109"/>
                </a:cxn>
                <a:cxn ang="0">
                  <a:pos x="71" y="115"/>
                </a:cxn>
                <a:cxn ang="0">
                  <a:pos x="71" y="120"/>
                </a:cxn>
                <a:cxn ang="0">
                  <a:pos x="72" y="120"/>
                </a:cxn>
                <a:cxn ang="0">
                  <a:pos x="73" y="116"/>
                </a:cxn>
                <a:cxn ang="0">
                  <a:pos x="74" y="110"/>
                </a:cxn>
                <a:cxn ang="0">
                  <a:pos x="75" y="103"/>
                </a:cxn>
                <a:cxn ang="0">
                  <a:pos x="77" y="97"/>
                </a:cxn>
                <a:cxn ang="0">
                  <a:pos x="109" y="0"/>
                </a:cxn>
                <a:cxn ang="0">
                  <a:pos x="144" y="0"/>
                </a:cxn>
                <a:cxn ang="0">
                  <a:pos x="88" y="144"/>
                </a:cxn>
              </a:cxnLst>
              <a:rect l="0" t="0" r="r" b="b"/>
              <a:pathLst>
                <a:path w="144" h="144">
                  <a:moveTo>
                    <a:pt x="88" y="144"/>
                  </a:moveTo>
                  <a:cubicBezTo>
                    <a:pt x="53" y="144"/>
                    <a:pt x="53" y="144"/>
                    <a:pt x="53" y="144"/>
                  </a:cubicBezTo>
                  <a:cubicBezTo>
                    <a:pt x="0" y="0"/>
                    <a:pt x="0" y="0"/>
                    <a:pt x="0" y="0"/>
                  </a:cubicBezTo>
                  <a:cubicBezTo>
                    <a:pt x="35" y="0"/>
                    <a:pt x="35" y="0"/>
                    <a:pt x="35" y="0"/>
                  </a:cubicBezTo>
                  <a:cubicBezTo>
                    <a:pt x="66" y="97"/>
                    <a:pt x="66" y="97"/>
                    <a:pt x="66" y="97"/>
                  </a:cubicBezTo>
                  <a:cubicBezTo>
                    <a:pt x="67" y="99"/>
                    <a:pt x="68" y="101"/>
                    <a:pt x="68" y="103"/>
                  </a:cubicBezTo>
                  <a:cubicBezTo>
                    <a:pt x="69" y="105"/>
                    <a:pt x="69" y="107"/>
                    <a:pt x="70" y="109"/>
                  </a:cubicBezTo>
                  <a:cubicBezTo>
                    <a:pt x="70" y="112"/>
                    <a:pt x="71" y="113"/>
                    <a:pt x="71" y="115"/>
                  </a:cubicBezTo>
                  <a:cubicBezTo>
                    <a:pt x="71" y="117"/>
                    <a:pt x="71" y="119"/>
                    <a:pt x="71" y="120"/>
                  </a:cubicBezTo>
                  <a:cubicBezTo>
                    <a:pt x="72" y="120"/>
                    <a:pt x="72" y="120"/>
                    <a:pt x="72" y="120"/>
                  </a:cubicBezTo>
                  <a:cubicBezTo>
                    <a:pt x="72" y="119"/>
                    <a:pt x="72" y="117"/>
                    <a:pt x="73" y="116"/>
                  </a:cubicBezTo>
                  <a:cubicBezTo>
                    <a:pt x="73" y="114"/>
                    <a:pt x="73" y="112"/>
                    <a:pt x="74" y="110"/>
                  </a:cubicBezTo>
                  <a:cubicBezTo>
                    <a:pt x="74" y="107"/>
                    <a:pt x="75" y="105"/>
                    <a:pt x="75" y="103"/>
                  </a:cubicBezTo>
                  <a:cubicBezTo>
                    <a:pt x="76" y="101"/>
                    <a:pt x="77" y="99"/>
                    <a:pt x="77" y="97"/>
                  </a:cubicBezTo>
                  <a:cubicBezTo>
                    <a:pt x="109" y="0"/>
                    <a:pt x="109" y="0"/>
                    <a:pt x="109" y="0"/>
                  </a:cubicBezTo>
                  <a:cubicBezTo>
                    <a:pt x="144" y="0"/>
                    <a:pt x="144" y="0"/>
                    <a:pt x="144" y="0"/>
                  </a:cubicBezTo>
                  <a:lnTo>
                    <a:pt x="88"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1" name="Freeform 36">
              <a:extLst>
                <a:ext uri="{FF2B5EF4-FFF2-40B4-BE49-F238E27FC236}">
                  <a16:creationId xmlns:a16="http://schemas.microsoft.com/office/drawing/2014/main" id="{37DC0C05-E1BB-4AA0-806E-29138F877266}"/>
                </a:ext>
              </a:extLst>
            </p:cNvPr>
            <p:cNvSpPr>
              <a:spLocks noEditPoints="1"/>
            </p:cNvSpPr>
            <p:nvPr/>
          </p:nvSpPr>
          <p:spPr bwMode="black">
            <a:xfrm>
              <a:off x="10516161" y="5024640"/>
              <a:ext cx="104111" cy="129593"/>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4"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6"/>
                    <a:pt x="39" y="87"/>
                    <a:pt x="37" y="89"/>
                  </a:cubicBezTo>
                  <a:cubicBezTo>
                    <a:pt x="35" y="91"/>
                    <a:pt x="34" y="93"/>
                    <a:pt x="33" y="96"/>
                  </a:cubicBezTo>
                  <a:cubicBezTo>
                    <a:pt x="32" y="98"/>
                    <a:pt x="32" y="101"/>
                    <a:pt x="32" y="105"/>
                  </a:cubicBezTo>
                  <a:cubicBezTo>
                    <a:pt x="32" y="108"/>
                    <a:pt x="32" y="110"/>
                    <a:pt x="34"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2" name="Rectangle 37">
              <a:extLst>
                <a:ext uri="{FF2B5EF4-FFF2-40B4-BE49-F238E27FC236}">
                  <a16:creationId xmlns:a16="http://schemas.microsoft.com/office/drawing/2014/main" id="{EE918DDB-0783-4050-ADE6-DA4CD46FDDDB}"/>
                </a:ext>
              </a:extLst>
            </p:cNvPr>
            <p:cNvSpPr>
              <a:spLocks noChangeArrowheads="1"/>
            </p:cNvSpPr>
            <p:nvPr/>
          </p:nvSpPr>
          <p:spPr bwMode="black">
            <a:xfrm>
              <a:off x="10646846" y="4967852"/>
              <a:ext cx="27666" cy="183105"/>
            </a:xfrm>
            <a:prstGeom prst="rect">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3" name="Freeform 38">
              <a:extLst>
                <a:ext uri="{FF2B5EF4-FFF2-40B4-BE49-F238E27FC236}">
                  <a16:creationId xmlns:a16="http://schemas.microsoft.com/office/drawing/2014/main" id="{F3DED8BC-8C19-4E43-A769-D199D9BC2840}"/>
                </a:ext>
              </a:extLst>
            </p:cNvPr>
            <p:cNvSpPr>
              <a:spLocks noEditPoints="1"/>
            </p:cNvSpPr>
            <p:nvPr/>
          </p:nvSpPr>
          <p:spPr bwMode="black">
            <a:xfrm>
              <a:off x="10696718" y="5024640"/>
              <a:ext cx="103383" cy="129593"/>
            </a:xfrm>
            <a:custGeom>
              <a:avLst/>
              <a:gdLst/>
              <a:ahLst/>
              <a:cxnLst>
                <a:cxn ang="0">
                  <a:pos x="88" y="147"/>
                </a:cxn>
                <a:cxn ang="0">
                  <a:pos x="88" y="127"/>
                </a:cxn>
                <a:cxn ang="0">
                  <a:pos x="88" y="127"/>
                </a:cxn>
                <a:cxn ang="0">
                  <a:pos x="70" y="145"/>
                </a:cxn>
                <a:cxn ang="0">
                  <a:pos x="45" y="151"/>
                </a:cxn>
                <a:cxn ang="0">
                  <a:pos x="26" y="148"/>
                </a:cxn>
                <a:cxn ang="0">
                  <a:pos x="11" y="139"/>
                </a:cxn>
                <a:cxn ang="0">
                  <a:pos x="3" y="125"/>
                </a:cxn>
                <a:cxn ang="0">
                  <a:pos x="0" y="108"/>
                </a:cxn>
                <a:cxn ang="0">
                  <a:pos x="2" y="91"/>
                </a:cxn>
                <a:cxn ang="0">
                  <a:pos x="11" y="76"/>
                </a:cxn>
                <a:cxn ang="0">
                  <a:pos x="25" y="66"/>
                </a:cxn>
                <a:cxn ang="0">
                  <a:pos x="47" y="60"/>
                </a:cxn>
                <a:cxn ang="0">
                  <a:pos x="89" y="55"/>
                </a:cxn>
                <a:cxn ang="0">
                  <a:pos x="82" y="32"/>
                </a:cxn>
                <a:cxn ang="0">
                  <a:pos x="61" y="25"/>
                </a:cxn>
                <a:cxn ang="0">
                  <a:pos x="36" y="30"/>
                </a:cxn>
                <a:cxn ang="0">
                  <a:pos x="14" y="41"/>
                </a:cxn>
                <a:cxn ang="0">
                  <a:pos x="14" y="13"/>
                </a:cxn>
                <a:cxn ang="0">
                  <a:pos x="22" y="8"/>
                </a:cxn>
                <a:cxn ang="0">
                  <a:pos x="35" y="4"/>
                </a:cxn>
                <a:cxn ang="0">
                  <a:pos x="50" y="1"/>
                </a:cxn>
                <a:cxn ang="0">
                  <a:pos x="65" y="0"/>
                </a:cxn>
                <a:cxn ang="0">
                  <a:pos x="90" y="4"/>
                </a:cxn>
                <a:cxn ang="0">
                  <a:pos x="107" y="15"/>
                </a:cxn>
                <a:cxn ang="0">
                  <a:pos x="117" y="32"/>
                </a:cxn>
                <a:cxn ang="0">
                  <a:pos x="120" y="56"/>
                </a:cxn>
                <a:cxn ang="0">
                  <a:pos x="120" y="147"/>
                </a:cxn>
                <a:cxn ang="0">
                  <a:pos x="88" y="147"/>
                </a:cxn>
                <a:cxn ang="0">
                  <a:pos x="58" y="81"/>
                </a:cxn>
                <a:cxn ang="0">
                  <a:pos x="45" y="84"/>
                </a:cxn>
                <a:cxn ang="0">
                  <a:pos x="37" y="89"/>
                </a:cxn>
                <a:cxn ang="0">
                  <a:pos x="33" y="96"/>
                </a:cxn>
                <a:cxn ang="0">
                  <a:pos x="32" y="105"/>
                </a:cxn>
                <a:cxn ang="0">
                  <a:pos x="33" y="113"/>
                </a:cxn>
                <a:cxn ang="0">
                  <a:pos x="38" y="119"/>
                </a:cxn>
                <a:cxn ang="0">
                  <a:pos x="46" y="123"/>
                </a:cxn>
                <a:cxn ang="0">
                  <a:pos x="55" y="125"/>
                </a:cxn>
                <a:cxn ang="0">
                  <a:pos x="69" y="122"/>
                </a:cxn>
                <a:cxn ang="0">
                  <a:pos x="80" y="115"/>
                </a:cxn>
                <a:cxn ang="0">
                  <a:pos x="86" y="104"/>
                </a:cxn>
                <a:cxn ang="0">
                  <a:pos x="89" y="90"/>
                </a:cxn>
                <a:cxn ang="0">
                  <a:pos x="89" y="77"/>
                </a:cxn>
                <a:cxn ang="0">
                  <a:pos x="58" y="81"/>
                </a:cxn>
              </a:cxnLst>
              <a:rect l="0" t="0" r="r" b="b"/>
              <a:pathLst>
                <a:path w="120" h="151">
                  <a:moveTo>
                    <a:pt x="88" y="147"/>
                  </a:moveTo>
                  <a:cubicBezTo>
                    <a:pt x="88" y="127"/>
                    <a:pt x="88" y="127"/>
                    <a:pt x="88" y="127"/>
                  </a:cubicBezTo>
                  <a:cubicBezTo>
                    <a:pt x="88" y="127"/>
                    <a:pt x="88" y="127"/>
                    <a:pt x="88" y="127"/>
                  </a:cubicBezTo>
                  <a:cubicBezTo>
                    <a:pt x="83" y="135"/>
                    <a:pt x="77" y="141"/>
                    <a:pt x="70" y="145"/>
                  </a:cubicBezTo>
                  <a:cubicBezTo>
                    <a:pt x="63" y="149"/>
                    <a:pt x="55" y="151"/>
                    <a:pt x="45" y="151"/>
                  </a:cubicBezTo>
                  <a:cubicBezTo>
                    <a:pt x="38" y="151"/>
                    <a:pt x="32" y="150"/>
                    <a:pt x="26" y="148"/>
                  </a:cubicBezTo>
                  <a:cubicBezTo>
                    <a:pt x="20" y="145"/>
                    <a:pt x="15" y="142"/>
                    <a:pt x="11" y="139"/>
                  </a:cubicBezTo>
                  <a:cubicBezTo>
                    <a:pt x="8" y="135"/>
                    <a:pt x="5" y="131"/>
                    <a:pt x="3" y="125"/>
                  </a:cubicBezTo>
                  <a:cubicBezTo>
                    <a:pt x="1" y="120"/>
                    <a:pt x="0" y="114"/>
                    <a:pt x="0" y="108"/>
                  </a:cubicBezTo>
                  <a:cubicBezTo>
                    <a:pt x="0" y="102"/>
                    <a:pt x="1" y="96"/>
                    <a:pt x="2" y="91"/>
                  </a:cubicBezTo>
                  <a:cubicBezTo>
                    <a:pt x="4" y="85"/>
                    <a:pt x="7" y="81"/>
                    <a:pt x="11" y="76"/>
                  </a:cubicBezTo>
                  <a:cubicBezTo>
                    <a:pt x="14" y="72"/>
                    <a:pt x="19" y="69"/>
                    <a:pt x="25" y="66"/>
                  </a:cubicBezTo>
                  <a:cubicBezTo>
                    <a:pt x="31" y="63"/>
                    <a:pt x="38" y="61"/>
                    <a:pt x="47" y="60"/>
                  </a:cubicBezTo>
                  <a:cubicBezTo>
                    <a:pt x="89" y="55"/>
                    <a:pt x="89" y="55"/>
                    <a:pt x="89" y="55"/>
                  </a:cubicBezTo>
                  <a:cubicBezTo>
                    <a:pt x="89" y="44"/>
                    <a:pt x="86" y="37"/>
                    <a:pt x="82" y="32"/>
                  </a:cubicBezTo>
                  <a:cubicBezTo>
                    <a:pt x="77" y="28"/>
                    <a:pt x="70" y="25"/>
                    <a:pt x="61" y="25"/>
                  </a:cubicBezTo>
                  <a:cubicBezTo>
                    <a:pt x="53" y="25"/>
                    <a:pt x="44" y="27"/>
                    <a:pt x="36" y="30"/>
                  </a:cubicBezTo>
                  <a:cubicBezTo>
                    <a:pt x="28" y="33"/>
                    <a:pt x="20" y="36"/>
                    <a:pt x="14" y="41"/>
                  </a:cubicBezTo>
                  <a:cubicBezTo>
                    <a:pt x="14" y="13"/>
                    <a:pt x="14" y="13"/>
                    <a:pt x="14" y="13"/>
                  </a:cubicBezTo>
                  <a:cubicBezTo>
                    <a:pt x="16" y="11"/>
                    <a:pt x="19" y="10"/>
                    <a:pt x="22" y="8"/>
                  </a:cubicBezTo>
                  <a:cubicBezTo>
                    <a:pt x="26" y="7"/>
                    <a:pt x="30" y="6"/>
                    <a:pt x="35" y="4"/>
                  </a:cubicBezTo>
                  <a:cubicBezTo>
                    <a:pt x="40" y="3"/>
                    <a:pt x="45" y="2"/>
                    <a:pt x="50" y="1"/>
                  </a:cubicBezTo>
                  <a:cubicBezTo>
                    <a:pt x="55" y="0"/>
                    <a:pt x="60" y="0"/>
                    <a:pt x="65" y="0"/>
                  </a:cubicBezTo>
                  <a:cubicBezTo>
                    <a:pt x="74" y="0"/>
                    <a:pt x="83" y="1"/>
                    <a:pt x="90" y="4"/>
                  </a:cubicBezTo>
                  <a:cubicBezTo>
                    <a:pt x="97" y="6"/>
                    <a:pt x="102" y="10"/>
                    <a:pt x="107" y="15"/>
                  </a:cubicBezTo>
                  <a:cubicBezTo>
                    <a:pt x="111" y="19"/>
                    <a:pt x="115" y="25"/>
                    <a:pt x="117" y="32"/>
                  </a:cubicBezTo>
                  <a:cubicBezTo>
                    <a:pt x="119" y="39"/>
                    <a:pt x="120" y="47"/>
                    <a:pt x="120" y="56"/>
                  </a:cubicBezTo>
                  <a:cubicBezTo>
                    <a:pt x="120" y="147"/>
                    <a:pt x="120" y="147"/>
                    <a:pt x="120" y="147"/>
                  </a:cubicBezTo>
                  <a:lnTo>
                    <a:pt x="88" y="147"/>
                  </a:lnTo>
                  <a:close/>
                  <a:moveTo>
                    <a:pt x="58" y="81"/>
                  </a:moveTo>
                  <a:cubicBezTo>
                    <a:pt x="52" y="82"/>
                    <a:pt x="48" y="83"/>
                    <a:pt x="45" y="84"/>
                  </a:cubicBezTo>
                  <a:cubicBezTo>
                    <a:pt x="41" y="86"/>
                    <a:pt x="39" y="87"/>
                    <a:pt x="37" y="89"/>
                  </a:cubicBezTo>
                  <a:cubicBezTo>
                    <a:pt x="35" y="91"/>
                    <a:pt x="33" y="93"/>
                    <a:pt x="33" y="96"/>
                  </a:cubicBezTo>
                  <a:cubicBezTo>
                    <a:pt x="32" y="98"/>
                    <a:pt x="32" y="101"/>
                    <a:pt x="32" y="105"/>
                  </a:cubicBezTo>
                  <a:cubicBezTo>
                    <a:pt x="32" y="108"/>
                    <a:pt x="32" y="110"/>
                    <a:pt x="33" y="113"/>
                  </a:cubicBezTo>
                  <a:cubicBezTo>
                    <a:pt x="34" y="115"/>
                    <a:pt x="36" y="117"/>
                    <a:pt x="38" y="119"/>
                  </a:cubicBezTo>
                  <a:cubicBezTo>
                    <a:pt x="40" y="121"/>
                    <a:pt x="43" y="122"/>
                    <a:pt x="46" y="123"/>
                  </a:cubicBezTo>
                  <a:cubicBezTo>
                    <a:pt x="48" y="124"/>
                    <a:pt x="52" y="125"/>
                    <a:pt x="55" y="125"/>
                  </a:cubicBezTo>
                  <a:cubicBezTo>
                    <a:pt x="60" y="125"/>
                    <a:pt x="65" y="124"/>
                    <a:pt x="69" y="122"/>
                  </a:cubicBezTo>
                  <a:cubicBezTo>
                    <a:pt x="73" y="120"/>
                    <a:pt x="77" y="118"/>
                    <a:pt x="80" y="115"/>
                  </a:cubicBezTo>
                  <a:cubicBezTo>
                    <a:pt x="82" y="112"/>
                    <a:pt x="85" y="108"/>
                    <a:pt x="86"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34" name="Group 133">
            <a:extLst>
              <a:ext uri="{FF2B5EF4-FFF2-40B4-BE49-F238E27FC236}">
                <a16:creationId xmlns:a16="http://schemas.microsoft.com/office/drawing/2014/main" id="{5AC16B99-1810-4AE3-ADF4-D0EE63538069}"/>
              </a:ext>
            </a:extLst>
          </p:cNvPr>
          <p:cNvGrpSpPr/>
          <p:nvPr/>
        </p:nvGrpSpPr>
        <p:grpSpPr bwMode="black">
          <a:xfrm>
            <a:off x="3212880" y="2966157"/>
            <a:ext cx="1095241" cy="218515"/>
            <a:chOff x="7682933" y="4955117"/>
            <a:chExt cx="1099718" cy="227012"/>
          </a:xfrm>
          <a:solidFill>
            <a:srgbClr val="FFFFFF"/>
          </a:solidFill>
          <a:effectLst/>
        </p:grpSpPr>
        <p:sp>
          <p:nvSpPr>
            <p:cNvPr id="135" name="Freeform 22">
              <a:extLst>
                <a:ext uri="{FF2B5EF4-FFF2-40B4-BE49-F238E27FC236}">
                  <a16:creationId xmlns:a16="http://schemas.microsoft.com/office/drawing/2014/main" id="{F87D1DF6-AA0D-4BBE-8625-0153CE5E86D3}"/>
                </a:ext>
              </a:extLst>
            </p:cNvPr>
            <p:cNvSpPr>
              <a:spLocks/>
            </p:cNvSpPr>
            <p:nvPr/>
          </p:nvSpPr>
          <p:spPr bwMode="black">
            <a:xfrm>
              <a:off x="7682933" y="5010511"/>
              <a:ext cx="90737" cy="121322"/>
            </a:xfrm>
            <a:custGeom>
              <a:avLst/>
              <a:gdLst/>
              <a:ahLst/>
              <a:cxnLst>
                <a:cxn ang="0">
                  <a:pos x="102" y="146"/>
                </a:cxn>
                <a:cxn ang="0">
                  <a:pos x="89" y="148"/>
                </a:cxn>
                <a:cxn ang="0">
                  <a:pos x="75" y="150"/>
                </a:cxn>
                <a:cxn ang="0">
                  <a:pos x="61" y="151"/>
                </a:cxn>
                <a:cxn ang="0">
                  <a:pos x="35" y="148"/>
                </a:cxn>
                <a:cxn ang="0">
                  <a:pos x="16" y="140"/>
                </a:cxn>
                <a:cxn ang="0">
                  <a:pos x="4" y="126"/>
                </a:cxn>
                <a:cxn ang="0">
                  <a:pos x="0" y="109"/>
                </a:cxn>
                <a:cxn ang="0">
                  <a:pos x="3" y="95"/>
                </a:cxn>
                <a:cxn ang="0">
                  <a:pos x="10" y="84"/>
                </a:cxn>
                <a:cxn ang="0">
                  <a:pos x="21" y="76"/>
                </a:cxn>
                <a:cxn ang="0">
                  <a:pos x="35" y="72"/>
                </a:cxn>
                <a:cxn ang="0">
                  <a:pos x="35" y="71"/>
                </a:cxn>
                <a:cxn ang="0">
                  <a:pos x="24" y="68"/>
                </a:cxn>
                <a:cxn ang="0">
                  <a:pos x="15" y="61"/>
                </a:cxn>
                <a:cxn ang="0">
                  <a:pos x="8" y="51"/>
                </a:cxn>
                <a:cxn ang="0">
                  <a:pos x="6" y="39"/>
                </a:cxn>
                <a:cxn ang="0">
                  <a:pos x="10" y="22"/>
                </a:cxn>
                <a:cxn ang="0">
                  <a:pos x="23" y="10"/>
                </a:cxn>
                <a:cxn ang="0">
                  <a:pos x="42" y="2"/>
                </a:cxn>
                <a:cxn ang="0">
                  <a:pos x="65" y="0"/>
                </a:cxn>
                <a:cxn ang="0">
                  <a:pos x="86" y="2"/>
                </a:cxn>
                <a:cxn ang="0">
                  <a:pos x="107" y="6"/>
                </a:cxn>
                <a:cxn ang="0">
                  <a:pos x="107" y="33"/>
                </a:cxn>
                <a:cxn ang="0">
                  <a:pos x="97" y="30"/>
                </a:cxn>
                <a:cxn ang="0">
                  <a:pos x="87" y="27"/>
                </a:cxn>
                <a:cxn ang="0">
                  <a:pos x="77" y="25"/>
                </a:cxn>
                <a:cxn ang="0">
                  <a:pos x="68" y="25"/>
                </a:cxn>
                <a:cxn ang="0">
                  <a:pos x="56" y="26"/>
                </a:cxn>
                <a:cxn ang="0">
                  <a:pos x="47" y="29"/>
                </a:cxn>
                <a:cxn ang="0">
                  <a:pos x="41" y="35"/>
                </a:cxn>
                <a:cxn ang="0">
                  <a:pos x="39" y="42"/>
                </a:cxn>
                <a:cxn ang="0">
                  <a:pos x="42" y="51"/>
                </a:cxn>
                <a:cxn ang="0">
                  <a:pos x="49" y="57"/>
                </a:cxn>
                <a:cxn ang="0">
                  <a:pos x="60" y="61"/>
                </a:cxn>
                <a:cxn ang="0">
                  <a:pos x="73" y="62"/>
                </a:cxn>
                <a:cxn ang="0">
                  <a:pos x="78" y="62"/>
                </a:cxn>
                <a:cxn ang="0">
                  <a:pos x="84" y="62"/>
                </a:cxn>
                <a:cxn ang="0">
                  <a:pos x="90" y="62"/>
                </a:cxn>
                <a:cxn ang="0">
                  <a:pos x="94" y="61"/>
                </a:cxn>
                <a:cxn ang="0">
                  <a:pos x="94" y="86"/>
                </a:cxn>
                <a:cxn ang="0">
                  <a:pos x="87" y="85"/>
                </a:cxn>
                <a:cxn ang="0">
                  <a:pos x="74" y="85"/>
                </a:cxn>
                <a:cxn ang="0">
                  <a:pos x="44" y="90"/>
                </a:cxn>
                <a:cxn ang="0">
                  <a:pos x="34" y="105"/>
                </a:cxn>
                <a:cxn ang="0">
                  <a:pos x="36" y="113"/>
                </a:cxn>
                <a:cxn ang="0">
                  <a:pos x="42" y="120"/>
                </a:cxn>
                <a:cxn ang="0">
                  <a:pos x="53" y="124"/>
                </a:cxn>
                <a:cxn ang="0">
                  <a:pos x="68" y="126"/>
                </a:cxn>
                <a:cxn ang="0">
                  <a:pos x="80" y="125"/>
                </a:cxn>
                <a:cxn ang="0">
                  <a:pos x="91" y="123"/>
                </a:cxn>
                <a:cxn ang="0">
                  <a:pos x="103" y="120"/>
                </a:cxn>
                <a:cxn ang="0">
                  <a:pos x="113" y="117"/>
                </a:cxn>
                <a:cxn ang="0">
                  <a:pos x="113" y="143"/>
                </a:cxn>
                <a:cxn ang="0">
                  <a:pos x="102" y="146"/>
                </a:cxn>
              </a:cxnLst>
              <a:rect l="0" t="0" r="r" b="b"/>
              <a:pathLst>
                <a:path w="113" h="151">
                  <a:moveTo>
                    <a:pt x="102" y="146"/>
                  </a:moveTo>
                  <a:cubicBezTo>
                    <a:pt x="98" y="147"/>
                    <a:pt x="93" y="148"/>
                    <a:pt x="89" y="148"/>
                  </a:cubicBezTo>
                  <a:cubicBezTo>
                    <a:pt x="85" y="149"/>
                    <a:pt x="80" y="150"/>
                    <a:pt x="75" y="150"/>
                  </a:cubicBezTo>
                  <a:cubicBezTo>
                    <a:pt x="70" y="150"/>
                    <a:pt x="66" y="151"/>
                    <a:pt x="61" y="151"/>
                  </a:cubicBezTo>
                  <a:cubicBezTo>
                    <a:pt x="51" y="151"/>
                    <a:pt x="43" y="150"/>
                    <a:pt x="35" y="148"/>
                  </a:cubicBezTo>
                  <a:cubicBezTo>
                    <a:pt x="28" y="146"/>
                    <a:pt x="21" y="143"/>
                    <a:pt x="16" y="140"/>
                  </a:cubicBezTo>
                  <a:cubicBezTo>
                    <a:pt x="11" y="136"/>
                    <a:pt x="7" y="132"/>
                    <a:pt x="4" y="126"/>
                  </a:cubicBezTo>
                  <a:cubicBezTo>
                    <a:pt x="2" y="121"/>
                    <a:pt x="0" y="116"/>
                    <a:pt x="0" y="109"/>
                  </a:cubicBezTo>
                  <a:cubicBezTo>
                    <a:pt x="0" y="104"/>
                    <a:pt x="1" y="99"/>
                    <a:pt x="3" y="95"/>
                  </a:cubicBezTo>
                  <a:cubicBezTo>
                    <a:pt x="5" y="91"/>
                    <a:pt x="7" y="87"/>
                    <a:pt x="10" y="84"/>
                  </a:cubicBezTo>
                  <a:cubicBezTo>
                    <a:pt x="13" y="81"/>
                    <a:pt x="17" y="78"/>
                    <a:pt x="21" y="76"/>
                  </a:cubicBezTo>
                  <a:cubicBezTo>
                    <a:pt x="25" y="74"/>
                    <a:pt x="30" y="73"/>
                    <a:pt x="35" y="72"/>
                  </a:cubicBezTo>
                  <a:cubicBezTo>
                    <a:pt x="35" y="71"/>
                    <a:pt x="35" y="71"/>
                    <a:pt x="35" y="71"/>
                  </a:cubicBezTo>
                  <a:cubicBezTo>
                    <a:pt x="31" y="71"/>
                    <a:pt x="27" y="69"/>
                    <a:pt x="24" y="68"/>
                  </a:cubicBezTo>
                  <a:cubicBezTo>
                    <a:pt x="20" y="66"/>
                    <a:pt x="17" y="64"/>
                    <a:pt x="15" y="61"/>
                  </a:cubicBezTo>
                  <a:cubicBezTo>
                    <a:pt x="12" y="58"/>
                    <a:pt x="10" y="55"/>
                    <a:pt x="8" y="51"/>
                  </a:cubicBezTo>
                  <a:cubicBezTo>
                    <a:pt x="7" y="48"/>
                    <a:pt x="6" y="44"/>
                    <a:pt x="6" y="39"/>
                  </a:cubicBezTo>
                  <a:cubicBezTo>
                    <a:pt x="6" y="33"/>
                    <a:pt x="7" y="27"/>
                    <a:pt x="10" y="22"/>
                  </a:cubicBezTo>
                  <a:cubicBezTo>
                    <a:pt x="14" y="17"/>
                    <a:pt x="18" y="13"/>
                    <a:pt x="23" y="10"/>
                  </a:cubicBezTo>
                  <a:cubicBezTo>
                    <a:pt x="29" y="6"/>
                    <a:pt x="35" y="4"/>
                    <a:pt x="42" y="2"/>
                  </a:cubicBezTo>
                  <a:cubicBezTo>
                    <a:pt x="49" y="1"/>
                    <a:pt x="57" y="0"/>
                    <a:pt x="65" y="0"/>
                  </a:cubicBezTo>
                  <a:cubicBezTo>
                    <a:pt x="72" y="0"/>
                    <a:pt x="79" y="0"/>
                    <a:pt x="86" y="2"/>
                  </a:cubicBezTo>
                  <a:cubicBezTo>
                    <a:pt x="94" y="3"/>
                    <a:pt x="100" y="4"/>
                    <a:pt x="107" y="6"/>
                  </a:cubicBezTo>
                  <a:cubicBezTo>
                    <a:pt x="107" y="33"/>
                    <a:pt x="107" y="33"/>
                    <a:pt x="107" y="33"/>
                  </a:cubicBezTo>
                  <a:cubicBezTo>
                    <a:pt x="104" y="32"/>
                    <a:pt x="101" y="31"/>
                    <a:pt x="97" y="30"/>
                  </a:cubicBezTo>
                  <a:cubicBezTo>
                    <a:pt x="94" y="29"/>
                    <a:pt x="91" y="28"/>
                    <a:pt x="87" y="27"/>
                  </a:cubicBezTo>
                  <a:cubicBezTo>
                    <a:pt x="84" y="26"/>
                    <a:pt x="81" y="26"/>
                    <a:pt x="77" y="25"/>
                  </a:cubicBezTo>
                  <a:cubicBezTo>
                    <a:pt x="74" y="25"/>
                    <a:pt x="71" y="25"/>
                    <a:pt x="68" y="25"/>
                  </a:cubicBezTo>
                  <a:cubicBezTo>
                    <a:pt x="64" y="25"/>
                    <a:pt x="60" y="25"/>
                    <a:pt x="56" y="26"/>
                  </a:cubicBezTo>
                  <a:cubicBezTo>
                    <a:pt x="53" y="27"/>
                    <a:pt x="50" y="28"/>
                    <a:pt x="47" y="29"/>
                  </a:cubicBezTo>
                  <a:cubicBezTo>
                    <a:pt x="44" y="31"/>
                    <a:pt x="42" y="33"/>
                    <a:pt x="41" y="35"/>
                  </a:cubicBezTo>
                  <a:cubicBezTo>
                    <a:pt x="40" y="37"/>
                    <a:pt x="39" y="39"/>
                    <a:pt x="39" y="42"/>
                  </a:cubicBezTo>
                  <a:cubicBezTo>
                    <a:pt x="39" y="46"/>
                    <a:pt x="40" y="49"/>
                    <a:pt x="42" y="51"/>
                  </a:cubicBezTo>
                  <a:cubicBezTo>
                    <a:pt x="44" y="54"/>
                    <a:pt x="46" y="56"/>
                    <a:pt x="49" y="57"/>
                  </a:cubicBezTo>
                  <a:cubicBezTo>
                    <a:pt x="52" y="59"/>
                    <a:pt x="56" y="60"/>
                    <a:pt x="60" y="61"/>
                  </a:cubicBezTo>
                  <a:cubicBezTo>
                    <a:pt x="64" y="62"/>
                    <a:pt x="69" y="62"/>
                    <a:pt x="73" y="62"/>
                  </a:cubicBezTo>
                  <a:cubicBezTo>
                    <a:pt x="74" y="62"/>
                    <a:pt x="76" y="62"/>
                    <a:pt x="78" y="62"/>
                  </a:cubicBezTo>
                  <a:cubicBezTo>
                    <a:pt x="80" y="62"/>
                    <a:pt x="82" y="62"/>
                    <a:pt x="84" y="62"/>
                  </a:cubicBezTo>
                  <a:cubicBezTo>
                    <a:pt x="86" y="62"/>
                    <a:pt x="88" y="62"/>
                    <a:pt x="90" y="62"/>
                  </a:cubicBezTo>
                  <a:cubicBezTo>
                    <a:pt x="92" y="61"/>
                    <a:pt x="93" y="61"/>
                    <a:pt x="94" y="61"/>
                  </a:cubicBezTo>
                  <a:cubicBezTo>
                    <a:pt x="94" y="86"/>
                    <a:pt x="94" y="86"/>
                    <a:pt x="94" y="86"/>
                  </a:cubicBezTo>
                  <a:cubicBezTo>
                    <a:pt x="93" y="85"/>
                    <a:pt x="90" y="85"/>
                    <a:pt x="87" y="85"/>
                  </a:cubicBezTo>
                  <a:cubicBezTo>
                    <a:pt x="83" y="85"/>
                    <a:pt x="79" y="85"/>
                    <a:pt x="74" y="85"/>
                  </a:cubicBezTo>
                  <a:cubicBezTo>
                    <a:pt x="61" y="85"/>
                    <a:pt x="51" y="86"/>
                    <a:pt x="44" y="90"/>
                  </a:cubicBezTo>
                  <a:cubicBezTo>
                    <a:pt x="37" y="93"/>
                    <a:pt x="34" y="98"/>
                    <a:pt x="34" y="105"/>
                  </a:cubicBezTo>
                  <a:cubicBezTo>
                    <a:pt x="34" y="108"/>
                    <a:pt x="35" y="111"/>
                    <a:pt x="36" y="113"/>
                  </a:cubicBezTo>
                  <a:cubicBezTo>
                    <a:pt x="37" y="116"/>
                    <a:pt x="39" y="118"/>
                    <a:pt x="42" y="120"/>
                  </a:cubicBezTo>
                  <a:cubicBezTo>
                    <a:pt x="45" y="122"/>
                    <a:pt x="48" y="123"/>
                    <a:pt x="53" y="124"/>
                  </a:cubicBezTo>
                  <a:cubicBezTo>
                    <a:pt x="57" y="125"/>
                    <a:pt x="62" y="126"/>
                    <a:pt x="68" y="126"/>
                  </a:cubicBezTo>
                  <a:cubicBezTo>
                    <a:pt x="72" y="126"/>
                    <a:pt x="76" y="126"/>
                    <a:pt x="80" y="125"/>
                  </a:cubicBezTo>
                  <a:cubicBezTo>
                    <a:pt x="84" y="125"/>
                    <a:pt x="88" y="124"/>
                    <a:pt x="91" y="123"/>
                  </a:cubicBezTo>
                  <a:cubicBezTo>
                    <a:pt x="95" y="122"/>
                    <a:pt x="99" y="122"/>
                    <a:pt x="103" y="120"/>
                  </a:cubicBezTo>
                  <a:cubicBezTo>
                    <a:pt x="106" y="119"/>
                    <a:pt x="110" y="118"/>
                    <a:pt x="113" y="117"/>
                  </a:cubicBezTo>
                  <a:cubicBezTo>
                    <a:pt x="113" y="143"/>
                    <a:pt x="113" y="143"/>
                    <a:pt x="113" y="143"/>
                  </a:cubicBezTo>
                  <a:cubicBezTo>
                    <a:pt x="109" y="144"/>
                    <a:pt x="106" y="145"/>
                    <a:pt x="102" y="1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6" name="Freeform 23">
              <a:extLst>
                <a:ext uri="{FF2B5EF4-FFF2-40B4-BE49-F238E27FC236}">
                  <a16:creationId xmlns:a16="http://schemas.microsoft.com/office/drawing/2014/main" id="{65360BFE-394C-449E-9ADA-AC250CA78C85}"/>
                </a:ext>
              </a:extLst>
            </p:cNvPr>
            <p:cNvSpPr>
              <a:spLocks/>
            </p:cNvSpPr>
            <p:nvPr/>
          </p:nvSpPr>
          <p:spPr bwMode="black">
            <a:xfrm>
              <a:off x="7778428" y="5012890"/>
              <a:ext cx="123701" cy="118943"/>
            </a:xfrm>
            <a:custGeom>
              <a:avLst/>
              <a:gdLst/>
              <a:ahLst/>
              <a:cxnLst>
                <a:cxn ang="0">
                  <a:pos x="20" y="0"/>
                </a:cxn>
                <a:cxn ang="0">
                  <a:pos x="44" y="8"/>
                </a:cxn>
                <a:cxn ang="0">
                  <a:pos x="51" y="35"/>
                </a:cxn>
                <a:cxn ang="0">
                  <a:pos x="51" y="79"/>
                </a:cxn>
                <a:cxn ang="0">
                  <a:pos x="60" y="111"/>
                </a:cxn>
                <a:cxn ang="0">
                  <a:pos x="87" y="121"/>
                </a:cxn>
                <a:cxn ang="0">
                  <a:pos x="101" y="118"/>
                </a:cxn>
                <a:cxn ang="0">
                  <a:pos x="112" y="110"/>
                </a:cxn>
                <a:cxn ang="0">
                  <a:pos x="119" y="97"/>
                </a:cxn>
                <a:cxn ang="0">
                  <a:pos x="121" y="77"/>
                </a:cxn>
                <a:cxn ang="0">
                  <a:pos x="117" y="38"/>
                </a:cxn>
                <a:cxn ang="0">
                  <a:pos x="104" y="0"/>
                </a:cxn>
                <a:cxn ang="0">
                  <a:pos x="138" y="0"/>
                </a:cxn>
                <a:cxn ang="0">
                  <a:pos x="150" y="37"/>
                </a:cxn>
                <a:cxn ang="0">
                  <a:pos x="154" y="75"/>
                </a:cxn>
                <a:cxn ang="0">
                  <a:pos x="150" y="106"/>
                </a:cxn>
                <a:cxn ang="0">
                  <a:pos x="136" y="129"/>
                </a:cxn>
                <a:cxn ang="0">
                  <a:pos x="114" y="143"/>
                </a:cxn>
                <a:cxn ang="0">
                  <a:pos x="86" y="148"/>
                </a:cxn>
                <a:cxn ang="0">
                  <a:pos x="54" y="142"/>
                </a:cxn>
                <a:cxn ang="0">
                  <a:pos x="34" y="128"/>
                </a:cxn>
                <a:cxn ang="0">
                  <a:pos x="22" y="107"/>
                </a:cxn>
                <a:cxn ang="0">
                  <a:pos x="18" y="82"/>
                </a:cxn>
                <a:cxn ang="0">
                  <a:pos x="18" y="45"/>
                </a:cxn>
                <a:cxn ang="0">
                  <a:pos x="16" y="30"/>
                </a:cxn>
                <a:cxn ang="0">
                  <a:pos x="8" y="25"/>
                </a:cxn>
                <a:cxn ang="0">
                  <a:pos x="4" y="26"/>
                </a:cxn>
                <a:cxn ang="0">
                  <a:pos x="0" y="26"/>
                </a:cxn>
                <a:cxn ang="0">
                  <a:pos x="0" y="3"/>
                </a:cxn>
                <a:cxn ang="0">
                  <a:pos x="8" y="0"/>
                </a:cxn>
                <a:cxn ang="0">
                  <a:pos x="20" y="0"/>
                </a:cxn>
              </a:cxnLst>
              <a:rect l="0" t="0" r="r" b="b"/>
              <a:pathLst>
                <a:path w="154" h="148">
                  <a:moveTo>
                    <a:pt x="20" y="0"/>
                  </a:moveTo>
                  <a:cubicBezTo>
                    <a:pt x="31" y="0"/>
                    <a:pt x="39" y="2"/>
                    <a:pt x="44" y="8"/>
                  </a:cubicBezTo>
                  <a:cubicBezTo>
                    <a:pt x="49" y="14"/>
                    <a:pt x="51" y="23"/>
                    <a:pt x="51" y="35"/>
                  </a:cubicBezTo>
                  <a:cubicBezTo>
                    <a:pt x="51" y="79"/>
                    <a:pt x="51" y="79"/>
                    <a:pt x="51" y="79"/>
                  </a:cubicBezTo>
                  <a:cubicBezTo>
                    <a:pt x="51" y="93"/>
                    <a:pt x="54" y="104"/>
                    <a:pt x="60" y="111"/>
                  </a:cubicBezTo>
                  <a:cubicBezTo>
                    <a:pt x="66" y="118"/>
                    <a:pt x="75" y="121"/>
                    <a:pt x="87" y="121"/>
                  </a:cubicBezTo>
                  <a:cubicBezTo>
                    <a:pt x="92" y="121"/>
                    <a:pt x="97" y="120"/>
                    <a:pt x="101" y="118"/>
                  </a:cubicBezTo>
                  <a:cubicBezTo>
                    <a:pt x="105" y="117"/>
                    <a:pt x="109" y="114"/>
                    <a:pt x="112" y="110"/>
                  </a:cubicBezTo>
                  <a:cubicBezTo>
                    <a:pt x="115" y="107"/>
                    <a:pt x="117" y="102"/>
                    <a:pt x="119" y="97"/>
                  </a:cubicBezTo>
                  <a:cubicBezTo>
                    <a:pt x="120" y="91"/>
                    <a:pt x="121" y="85"/>
                    <a:pt x="121" y="77"/>
                  </a:cubicBezTo>
                  <a:cubicBezTo>
                    <a:pt x="121" y="64"/>
                    <a:pt x="120" y="51"/>
                    <a:pt x="117" y="38"/>
                  </a:cubicBezTo>
                  <a:cubicBezTo>
                    <a:pt x="114" y="25"/>
                    <a:pt x="109" y="13"/>
                    <a:pt x="104" y="0"/>
                  </a:cubicBezTo>
                  <a:cubicBezTo>
                    <a:pt x="138" y="0"/>
                    <a:pt x="138" y="0"/>
                    <a:pt x="138" y="0"/>
                  </a:cubicBezTo>
                  <a:cubicBezTo>
                    <a:pt x="144" y="12"/>
                    <a:pt x="148" y="24"/>
                    <a:pt x="150" y="37"/>
                  </a:cubicBezTo>
                  <a:cubicBezTo>
                    <a:pt x="153" y="49"/>
                    <a:pt x="154" y="62"/>
                    <a:pt x="154" y="75"/>
                  </a:cubicBezTo>
                  <a:cubicBezTo>
                    <a:pt x="154" y="87"/>
                    <a:pt x="153" y="97"/>
                    <a:pt x="150" y="106"/>
                  </a:cubicBezTo>
                  <a:cubicBezTo>
                    <a:pt x="147" y="115"/>
                    <a:pt x="142" y="123"/>
                    <a:pt x="136" y="129"/>
                  </a:cubicBezTo>
                  <a:cubicBezTo>
                    <a:pt x="130" y="135"/>
                    <a:pt x="123" y="140"/>
                    <a:pt x="114" y="143"/>
                  </a:cubicBezTo>
                  <a:cubicBezTo>
                    <a:pt x="106" y="146"/>
                    <a:pt x="96" y="148"/>
                    <a:pt x="86" y="148"/>
                  </a:cubicBezTo>
                  <a:cubicBezTo>
                    <a:pt x="73" y="148"/>
                    <a:pt x="63" y="146"/>
                    <a:pt x="54" y="142"/>
                  </a:cubicBezTo>
                  <a:cubicBezTo>
                    <a:pt x="46" y="139"/>
                    <a:pt x="39" y="134"/>
                    <a:pt x="34" y="128"/>
                  </a:cubicBezTo>
                  <a:cubicBezTo>
                    <a:pt x="28" y="122"/>
                    <a:pt x="24" y="115"/>
                    <a:pt x="22" y="107"/>
                  </a:cubicBezTo>
                  <a:cubicBezTo>
                    <a:pt x="20" y="99"/>
                    <a:pt x="18" y="91"/>
                    <a:pt x="18" y="82"/>
                  </a:cubicBezTo>
                  <a:cubicBezTo>
                    <a:pt x="18" y="45"/>
                    <a:pt x="18" y="45"/>
                    <a:pt x="18" y="45"/>
                  </a:cubicBezTo>
                  <a:cubicBezTo>
                    <a:pt x="18" y="38"/>
                    <a:pt x="18" y="33"/>
                    <a:pt x="16" y="30"/>
                  </a:cubicBezTo>
                  <a:cubicBezTo>
                    <a:pt x="14" y="27"/>
                    <a:pt x="11" y="25"/>
                    <a:pt x="8" y="25"/>
                  </a:cubicBezTo>
                  <a:cubicBezTo>
                    <a:pt x="7" y="25"/>
                    <a:pt x="5" y="25"/>
                    <a:pt x="4" y="26"/>
                  </a:cubicBezTo>
                  <a:cubicBezTo>
                    <a:pt x="3" y="26"/>
                    <a:pt x="1" y="26"/>
                    <a:pt x="0" y="26"/>
                  </a:cubicBezTo>
                  <a:cubicBezTo>
                    <a:pt x="0" y="3"/>
                    <a:pt x="0" y="3"/>
                    <a:pt x="0" y="3"/>
                  </a:cubicBezTo>
                  <a:cubicBezTo>
                    <a:pt x="2" y="2"/>
                    <a:pt x="5" y="1"/>
                    <a:pt x="8" y="0"/>
                  </a:cubicBezTo>
                  <a:cubicBezTo>
                    <a:pt x="11" y="0"/>
                    <a:pt x="15" y="0"/>
                    <a:pt x="20"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7" name="Freeform 24">
              <a:extLst>
                <a:ext uri="{FF2B5EF4-FFF2-40B4-BE49-F238E27FC236}">
                  <a16:creationId xmlns:a16="http://schemas.microsoft.com/office/drawing/2014/main" id="{33DE3E2F-86B0-4055-8C05-FD5FA1EE28F6}"/>
                </a:ext>
              </a:extLst>
            </p:cNvPr>
            <p:cNvSpPr>
              <a:spLocks/>
            </p:cNvSpPr>
            <p:nvPr/>
          </p:nvSpPr>
          <p:spPr bwMode="black">
            <a:xfrm>
              <a:off x="7904508" y="5010511"/>
              <a:ext cx="126080" cy="171618"/>
            </a:xfrm>
            <a:custGeom>
              <a:avLst/>
              <a:gdLst/>
              <a:ahLst/>
              <a:cxnLst>
                <a:cxn ang="0">
                  <a:pos x="151" y="214"/>
                </a:cxn>
                <a:cxn ang="0">
                  <a:pos x="142" y="214"/>
                </a:cxn>
                <a:cxn ang="0">
                  <a:pos x="127" y="212"/>
                </a:cxn>
                <a:cxn ang="0">
                  <a:pos x="115" y="204"/>
                </a:cxn>
                <a:cxn ang="0">
                  <a:pos x="105" y="190"/>
                </a:cxn>
                <a:cxn ang="0">
                  <a:pos x="95" y="170"/>
                </a:cxn>
                <a:cxn ang="0">
                  <a:pos x="77" y="128"/>
                </a:cxn>
                <a:cxn ang="0">
                  <a:pos x="36" y="212"/>
                </a:cxn>
                <a:cxn ang="0">
                  <a:pos x="0" y="212"/>
                </a:cxn>
                <a:cxn ang="0">
                  <a:pos x="63" y="99"/>
                </a:cxn>
                <a:cxn ang="0">
                  <a:pos x="41" y="51"/>
                </a:cxn>
                <a:cxn ang="0">
                  <a:pos x="30" y="32"/>
                </a:cxn>
                <a:cxn ang="0">
                  <a:pos x="18" y="26"/>
                </a:cxn>
                <a:cxn ang="0">
                  <a:pos x="9" y="28"/>
                </a:cxn>
                <a:cxn ang="0">
                  <a:pos x="9" y="2"/>
                </a:cxn>
                <a:cxn ang="0">
                  <a:pos x="16" y="0"/>
                </a:cxn>
                <a:cxn ang="0">
                  <a:pos x="24" y="0"/>
                </a:cxn>
                <a:cxn ang="0">
                  <a:pos x="37" y="2"/>
                </a:cxn>
                <a:cxn ang="0">
                  <a:pos x="47" y="7"/>
                </a:cxn>
                <a:cxn ang="0">
                  <a:pos x="55" y="16"/>
                </a:cxn>
                <a:cxn ang="0">
                  <a:pos x="63" y="30"/>
                </a:cxn>
                <a:cxn ang="0">
                  <a:pos x="80" y="71"/>
                </a:cxn>
                <a:cxn ang="0">
                  <a:pos x="112" y="3"/>
                </a:cxn>
                <a:cxn ang="0">
                  <a:pos x="148" y="3"/>
                </a:cxn>
                <a:cxn ang="0">
                  <a:pos x="95" y="100"/>
                </a:cxn>
                <a:cxn ang="0">
                  <a:pos x="122" y="161"/>
                </a:cxn>
                <a:cxn ang="0">
                  <a:pos x="134" y="181"/>
                </a:cxn>
                <a:cxn ang="0">
                  <a:pos x="148" y="188"/>
                </a:cxn>
                <a:cxn ang="0">
                  <a:pos x="153" y="188"/>
                </a:cxn>
                <a:cxn ang="0">
                  <a:pos x="157" y="187"/>
                </a:cxn>
                <a:cxn ang="0">
                  <a:pos x="157" y="212"/>
                </a:cxn>
                <a:cxn ang="0">
                  <a:pos x="151" y="214"/>
                </a:cxn>
              </a:cxnLst>
              <a:rect l="0" t="0" r="r" b="b"/>
              <a:pathLst>
                <a:path w="157" h="214">
                  <a:moveTo>
                    <a:pt x="151" y="214"/>
                  </a:moveTo>
                  <a:cubicBezTo>
                    <a:pt x="148" y="214"/>
                    <a:pt x="145" y="214"/>
                    <a:pt x="142" y="214"/>
                  </a:cubicBezTo>
                  <a:cubicBezTo>
                    <a:pt x="137" y="214"/>
                    <a:pt x="132" y="214"/>
                    <a:pt x="127" y="212"/>
                  </a:cubicBezTo>
                  <a:cubicBezTo>
                    <a:pt x="123" y="210"/>
                    <a:pt x="119" y="208"/>
                    <a:pt x="115" y="204"/>
                  </a:cubicBezTo>
                  <a:cubicBezTo>
                    <a:pt x="112" y="200"/>
                    <a:pt x="108" y="196"/>
                    <a:pt x="105" y="190"/>
                  </a:cubicBezTo>
                  <a:cubicBezTo>
                    <a:pt x="102" y="185"/>
                    <a:pt x="98" y="178"/>
                    <a:pt x="95" y="170"/>
                  </a:cubicBezTo>
                  <a:cubicBezTo>
                    <a:pt x="77" y="128"/>
                    <a:pt x="77" y="128"/>
                    <a:pt x="77" y="128"/>
                  </a:cubicBezTo>
                  <a:cubicBezTo>
                    <a:pt x="36" y="212"/>
                    <a:pt x="36" y="212"/>
                    <a:pt x="36" y="212"/>
                  </a:cubicBezTo>
                  <a:cubicBezTo>
                    <a:pt x="0" y="212"/>
                    <a:pt x="0" y="212"/>
                    <a:pt x="0" y="212"/>
                  </a:cubicBezTo>
                  <a:cubicBezTo>
                    <a:pt x="63" y="99"/>
                    <a:pt x="63" y="99"/>
                    <a:pt x="63" y="99"/>
                  </a:cubicBezTo>
                  <a:cubicBezTo>
                    <a:pt x="41" y="51"/>
                    <a:pt x="41" y="51"/>
                    <a:pt x="41" y="51"/>
                  </a:cubicBezTo>
                  <a:cubicBezTo>
                    <a:pt x="37" y="42"/>
                    <a:pt x="33" y="36"/>
                    <a:pt x="30" y="32"/>
                  </a:cubicBezTo>
                  <a:cubicBezTo>
                    <a:pt x="27" y="28"/>
                    <a:pt x="23" y="26"/>
                    <a:pt x="18" y="26"/>
                  </a:cubicBezTo>
                  <a:cubicBezTo>
                    <a:pt x="15" y="26"/>
                    <a:pt x="12" y="26"/>
                    <a:pt x="9" y="28"/>
                  </a:cubicBezTo>
                  <a:cubicBezTo>
                    <a:pt x="9" y="2"/>
                    <a:pt x="9" y="2"/>
                    <a:pt x="9" y="2"/>
                  </a:cubicBezTo>
                  <a:cubicBezTo>
                    <a:pt x="11" y="1"/>
                    <a:pt x="13" y="1"/>
                    <a:pt x="16" y="0"/>
                  </a:cubicBezTo>
                  <a:cubicBezTo>
                    <a:pt x="19" y="0"/>
                    <a:pt x="21" y="0"/>
                    <a:pt x="24" y="0"/>
                  </a:cubicBezTo>
                  <a:cubicBezTo>
                    <a:pt x="29" y="0"/>
                    <a:pt x="33" y="0"/>
                    <a:pt x="37" y="2"/>
                  </a:cubicBezTo>
                  <a:cubicBezTo>
                    <a:pt x="40" y="3"/>
                    <a:pt x="44" y="5"/>
                    <a:pt x="47" y="7"/>
                  </a:cubicBezTo>
                  <a:cubicBezTo>
                    <a:pt x="50" y="10"/>
                    <a:pt x="53" y="13"/>
                    <a:pt x="55" y="16"/>
                  </a:cubicBezTo>
                  <a:cubicBezTo>
                    <a:pt x="58" y="20"/>
                    <a:pt x="60" y="25"/>
                    <a:pt x="63" y="30"/>
                  </a:cubicBezTo>
                  <a:cubicBezTo>
                    <a:pt x="80" y="71"/>
                    <a:pt x="80" y="71"/>
                    <a:pt x="80" y="71"/>
                  </a:cubicBezTo>
                  <a:cubicBezTo>
                    <a:pt x="112" y="3"/>
                    <a:pt x="112" y="3"/>
                    <a:pt x="112" y="3"/>
                  </a:cubicBezTo>
                  <a:cubicBezTo>
                    <a:pt x="148" y="3"/>
                    <a:pt x="148" y="3"/>
                    <a:pt x="148" y="3"/>
                  </a:cubicBezTo>
                  <a:cubicBezTo>
                    <a:pt x="95" y="100"/>
                    <a:pt x="95" y="100"/>
                    <a:pt x="95" y="100"/>
                  </a:cubicBezTo>
                  <a:cubicBezTo>
                    <a:pt x="122" y="161"/>
                    <a:pt x="122" y="161"/>
                    <a:pt x="122" y="161"/>
                  </a:cubicBezTo>
                  <a:cubicBezTo>
                    <a:pt x="126" y="169"/>
                    <a:pt x="130" y="176"/>
                    <a:pt x="134" y="181"/>
                  </a:cubicBezTo>
                  <a:cubicBezTo>
                    <a:pt x="138" y="186"/>
                    <a:pt x="143" y="188"/>
                    <a:pt x="148" y="188"/>
                  </a:cubicBezTo>
                  <a:cubicBezTo>
                    <a:pt x="150" y="188"/>
                    <a:pt x="152" y="188"/>
                    <a:pt x="153" y="188"/>
                  </a:cubicBezTo>
                  <a:cubicBezTo>
                    <a:pt x="154" y="188"/>
                    <a:pt x="155" y="187"/>
                    <a:pt x="157" y="187"/>
                  </a:cubicBezTo>
                  <a:cubicBezTo>
                    <a:pt x="157" y="212"/>
                    <a:pt x="157" y="212"/>
                    <a:pt x="157" y="212"/>
                  </a:cubicBezTo>
                  <a:cubicBezTo>
                    <a:pt x="155" y="213"/>
                    <a:pt x="153" y="213"/>
                    <a:pt x="151" y="21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8" name="Freeform 25">
              <a:extLst>
                <a:ext uri="{FF2B5EF4-FFF2-40B4-BE49-F238E27FC236}">
                  <a16:creationId xmlns:a16="http://schemas.microsoft.com/office/drawing/2014/main" id="{255C9A93-3907-4B10-A685-717E4F8899D7}"/>
                </a:ext>
              </a:extLst>
            </p:cNvPr>
            <p:cNvSpPr>
              <a:spLocks noEditPoints="1"/>
            </p:cNvSpPr>
            <p:nvPr/>
          </p:nvSpPr>
          <p:spPr bwMode="black">
            <a:xfrm>
              <a:off x="8026510" y="5010511"/>
              <a:ext cx="131857" cy="121322"/>
            </a:xfrm>
            <a:custGeom>
              <a:avLst/>
              <a:gdLst/>
              <a:ahLst/>
              <a:cxnLst>
                <a:cxn ang="0">
                  <a:pos x="156" y="148"/>
                </a:cxn>
                <a:cxn ang="0">
                  <a:pos x="145" y="149"/>
                </a:cxn>
                <a:cxn ang="0">
                  <a:pos x="134" y="147"/>
                </a:cxn>
                <a:cxn ang="0">
                  <a:pos x="126" y="140"/>
                </a:cxn>
                <a:cxn ang="0">
                  <a:pos x="120" y="128"/>
                </a:cxn>
                <a:cxn ang="0">
                  <a:pos x="114" y="109"/>
                </a:cxn>
                <a:cxn ang="0">
                  <a:pos x="114" y="109"/>
                </a:cxn>
                <a:cxn ang="0">
                  <a:pos x="102" y="128"/>
                </a:cxn>
                <a:cxn ang="0">
                  <a:pos x="90" y="141"/>
                </a:cxn>
                <a:cxn ang="0">
                  <a:pos x="74" y="148"/>
                </a:cxn>
                <a:cxn ang="0">
                  <a:pos x="56" y="151"/>
                </a:cxn>
                <a:cxn ang="0">
                  <a:pos x="32" y="145"/>
                </a:cxn>
                <a:cxn ang="0">
                  <a:pos x="15" y="131"/>
                </a:cxn>
                <a:cxn ang="0">
                  <a:pos x="3" y="109"/>
                </a:cxn>
                <a:cxn ang="0">
                  <a:pos x="0" y="80"/>
                </a:cxn>
                <a:cxn ang="0">
                  <a:pos x="4" y="48"/>
                </a:cxn>
                <a:cxn ang="0">
                  <a:pos x="17" y="23"/>
                </a:cxn>
                <a:cxn ang="0">
                  <a:pos x="37" y="6"/>
                </a:cxn>
                <a:cxn ang="0">
                  <a:pos x="65" y="0"/>
                </a:cxn>
                <a:cxn ang="0">
                  <a:pos x="83" y="2"/>
                </a:cxn>
                <a:cxn ang="0">
                  <a:pos x="97" y="10"/>
                </a:cxn>
                <a:cxn ang="0">
                  <a:pos x="108" y="21"/>
                </a:cxn>
                <a:cxn ang="0">
                  <a:pos x="116" y="37"/>
                </a:cxn>
                <a:cxn ang="0">
                  <a:pos x="117" y="37"/>
                </a:cxn>
                <a:cxn ang="0">
                  <a:pos x="128" y="3"/>
                </a:cxn>
                <a:cxn ang="0">
                  <a:pos x="162" y="3"/>
                </a:cxn>
                <a:cxn ang="0">
                  <a:pos x="158" y="12"/>
                </a:cxn>
                <a:cxn ang="0">
                  <a:pos x="153" y="24"/>
                </a:cxn>
                <a:cxn ang="0">
                  <a:pos x="147" y="39"/>
                </a:cxn>
                <a:cxn ang="0">
                  <a:pos x="141" y="54"/>
                </a:cxn>
                <a:cxn ang="0">
                  <a:pos x="135" y="67"/>
                </a:cxn>
                <a:cxn ang="0">
                  <a:pos x="132" y="76"/>
                </a:cxn>
                <a:cxn ang="0">
                  <a:pos x="138" y="99"/>
                </a:cxn>
                <a:cxn ang="0">
                  <a:pos x="143" y="114"/>
                </a:cxn>
                <a:cxn ang="0">
                  <a:pos x="148" y="121"/>
                </a:cxn>
                <a:cxn ang="0">
                  <a:pos x="154" y="123"/>
                </a:cxn>
                <a:cxn ang="0">
                  <a:pos x="159" y="123"/>
                </a:cxn>
                <a:cxn ang="0">
                  <a:pos x="164" y="121"/>
                </a:cxn>
                <a:cxn ang="0">
                  <a:pos x="164" y="146"/>
                </a:cxn>
                <a:cxn ang="0">
                  <a:pos x="156" y="148"/>
                </a:cxn>
                <a:cxn ang="0">
                  <a:pos x="33" y="78"/>
                </a:cxn>
                <a:cxn ang="0">
                  <a:pos x="41" y="113"/>
                </a:cxn>
                <a:cxn ang="0">
                  <a:pos x="64" y="125"/>
                </a:cxn>
                <a:cxn ang="0">
                  <a:pos x="77" y="121"/>
                </a:cxn>
                <a:cxn ang="0">
                  <a:pos x="87" y="112"/>
                </a:cxn>
                <a:cxn ang="0">
                  <a:pos x="95" y="98"/>
                </a:cxn>
                <a:cxn ang="0">
                  <a:pos x="102" y="82"/>
                </a:cxn>
                <a:cxn ang="0">
                  <a:pos x="105" y="74"/>
                </a:cxn>
                <a:cxn ang="0">
                  <a:pos x="99" y="54"/>
                </a:cxn>
                <a:cxn ang="0">
                  <a:pos x="91" y="39"/>
                </a:cxn>
                <a:cxn ang="0">
                  <a:pos x="82" y="29"/>
                </a:cxn>
                <a:cxn ang="0">
                  <a:pos x="69" y="26"/>
                </a:cxn>
                <a:cxn ang="0">
                  <a:pos x="54" y="29"/>
                </a:cxn>
                <a:cxn ang="0">
                  <a:pos x="43" y="40"/>
                </a:cxn>
                <a:cxn ang="0">
                  <a:pos x="36" y="57"/>
                </a:cxn>
                <a:cxn ang="0">
                  <a:pos x="33" y="78"/>
                </a:cxn>
              </a:cxnLst>
              <a:rect l="0" t="0" r="r" b="b"/>
              <a:pathLst>
                <a:path w="164" h="151">
                  <a:moveTo>
                    <a:pt x="156" y="148"/>
                  </a:moveTo>
                  <a:cubicBezTo>
                    <a:pt x="153" y="149"/>
                    <a:pt x="149" y="149"/>
                    <a:pt x="145" y="149"/>
                  </a:cubicBezTo>
                  <a:cubicBezTo>
                    <a:pt x="141" y="149"/>
                    <a:pt x="137" y="148"/>
                    <a:pt x="134" y="147"/>
                  </a:cubicBezTo>
                  <a:cubicBezTo>
                    <a:pt x="131" y="146"/>
                    <a:pt x="129" y="143"/>
                    <a:pt x="126" y="140"/>
                  </a:cubicBezTo>
                  <a:cubicBezTo>
                    <a:pt x="124" y="137"/>
                    <a:pt x="122" y="133"/>
                    <a:pt x="120" y="128"/>
                  </a:cubicBezTo>
                  <a:cubicBezTo>
                    <a:pt x="118" y="123"/>
                    <a:pt x="116" y="117"/>
                    <a:pt x="114" y="109"/>
                  </a:cubicBezTo>
                  <a:cubicBezTo>
                    <a:pt x="114" y="109"/>
                    <a:pt x="114" y="109"/>
                    <a:pt x="114" y="109"/>
                  </a:cubicBezTo>
                  <a:cubicBezTo>
                    <a:pt x="110" y="117"/>
                    <a:pt x="106" y="123"/>
                    <a:pt x="102" y="128"/>
                  </a:cubicBezTo>
                  <a:cubicBezTo>
                    <a:pt x="99" y="133"/>
                    <a:pt x="94" y="137"/>
                    <a:pt x="90" y="141"/>
                  </a:cubicBezTo>
                  <a:cubicBezTo>
                    <a:pt x="85" y="144"/>
                    <a:pt x="80" y="147"/>
                    <a:pt x="74" y="148"/>
                  </a:cubicBezTo>
                  <a:cubicBezTo>
                    <a:pt x="69" y="150"/>
                    <a:pt x="63" y="151"/>
                    <a:pt x="56" y="151"/>
                  </a:cubicBezTo>
                  <a:cubicBezTo>
                    <a:pt x="47" y="151"/>
                    <a:pt x="39" y="149"/>
                    <a:pt x="32" y="145"/>
                  </a:cubicBezTo>
                  <a:cubicBezTo>
                    <a:pt x="25" y="142"/>
                    <a:pt x="19" y="137"/>
                    <a:pt x="15" y="131"/>
                  </a:cubicBezTo>
                  <a:cubicBezTo>
                    <a:pt x="10" y="125"/>
                    <a:pt x="6" y="117"/>
                    <a:pt x="3" y="109"/>
                  </a:cubicBezTo>
                  <a:cubicBezTo>
                    <a:pt x="1" y="100"/>
                    <a:pt x="0" y="91"/>
                    <a:pt x="0" y="80"/>
                  </a:cubicBezTo>
                  <a:cubicBezTo>
                    <a:pt x="0" y="68"/>
                    <a:pt x="1" y="58"/>
                    <a:pt x="4" y="48"/>
                  </a:cubicBezTo>
                  <a:cubicBezTo>
                    <a:pt x="7" y="38"/>
                    <a:pt x="11" y="30"/>
                    <a:pt x="17" y="23"/>
                  </a:cubicBezTo>
                  <a:cubicBezTo>
                    <a:pt x="22" y="15"/>
                    <a:pt x="29" y="10"/>
                    <a:pt x="37" y="6"/>
                  </a:cubicBezTo>
                  <a:cubicBezTo>
                    <a:pt x="45" y="2"/>
                    <a:pt x="54" y="0"/>
                    <a:pt x="65" y="0"/>
                  </a:cubicBezTo>
                  <a:cubicBezTo>
                    <a:pt x="72" y="0"/>
                    <a:pt x="78" y="1"/>
                    <a:pt x="83" y="2"/>
                  </a:cubicBezTo>
                  <a:cubicBezTo>
                    <a:pt x="89" y="4"/>
                    <a:pt x="93" y="7"/>
                    <a:pt x="97" y="10"/>
                  </a:cubicBezTo>
                  <a:cubicBezTo>
                    <a:pt x="102" y="13"/>
                    <a:pt x="105" y="17"/>
                    <a:pt x="108" y="21"/>
                  </a:cubicBezTo>
                  <a:cubicBezTo>
                    <a:pt x="111" y="26"/>
                    <a:pt x="114" y="31"/>
                    <a:pt x="116" y="37"/>
                  </a:cubicBezTo>
                  <a:cubicBezTo>
                    <a:pt x="117" y="37"/>
                    <a:pt x="117" y="37"/>
                    <a:pt x="117" y="37"/>
                  </a:cubicBezTo>
                  <a:cubicBezTo>
                    <a:pt x="128" y="3"/>
                    <a:pt x="128" y="3"/>
                    <a:pt x="128" y="3"/>
                  </a:cubicBezTo>
                  <a:cubicBezTo>
                    <a:pt x="162" y="3"/>
                    <a:pt x="162" y="3"/>
                    <a:pt x="162" y="3"/>
                  </a:cubicBezTo>
                  <a:cubicBezTo>
                    <a:pt x="161" y="5"/>
                    <a:pt x="160" y="8"/>
                    <a:pt x="158" y="12"/>
                  </a:cubicBezTo>
                  <a:cubicBezTo>
                    <a:pt x="157" y="15"/>
                    <a:pt x="155" y="20"/>
                    <a:pt x="153" y="24"/>
                  </a:cubicBezTo>
                  <a:cubicBezTo>
                    <a:pt x="151" y="29"/>
                    <a:pt x="149" y="34"/>
                    <a:pt x="147" y="39"/>
                  </a:cubicBezTo>
                  <a:cubicBezTo>
                    <a:pt x="145" y="44"/>
                    <a:pt x="143" y="49"/>
                    <a:pt x="141" y="54"/>
                  </a:cubicBezTo>
                  <a:cubicBezTo>
                    <a:pt x="139" y="59"/>
                    <a:pt x="137" y="63"/>
                    <a:pt x="135" y="67"/>
                  </a:cubicBezTo>
                  <a:cubicBezTo>
                    <a:pt x="134" y="71"/>
                    <a:pt x="133" y="74"/>
                    <a:pt x="132" y="76"/>
                  </a:cubicBezTo>
                  <a:cubicBezTo>
                    <a:pt x="134" y="85"/>
                    <a:pt x="136" y="93"/>
                    <a:pt x="138" y="99"/>
                  </a:cubicBezTo>
                  <a:cubicBezTo>
                    <a:pt x="139" y="105"/>
                    <a:pt x="141" y="110"/>
                    <a:pt x="143" y="114"/>
                  </a:cubicBezTo>
                  <a:cubicBezTo>
                    <a:pt x="145" y="117"/>
                    <a:pt x="146" y="120"/>
                    <a:pt x="148" y="121"/>
                  </a:cubicBezTo>
                  <a:cubicBezTo>
                    <a:pt x="150" y="123"/>
                    <a:pt x="152" y="123"/>
                    <a:pt x="154" y="123"/>
                  </a:cubicBezTo>
                  <a:cubicBezTo>
                    <a:pt x="155" y="123"/>
                    <a:pt x="157" y="123"/>
                    <a:pt x="159" y="123"/>
                  </a:cubicBezTo>
                  <a:cubicBezTo>
                    <a:pt x="160" y="123"/>
                    <a:pt x="162" y="122"/>
                    <a:pt x="164" y="121"/>
                  </a:cubicBezTo>
                  <a:cubicBezTo>
                    <a:pt x="164" y="146"/>
                    <a:pt x="164" y="146"/>
                    <a:pt x="164" y="146"/>
                  </a:cubicBezTo>
                  <a:cubicBezTo>
                    <a:pt x="162" y="147"/>
                    <a:pt x="159" y="147"/>
                    <a:pt x="156" y="148"/>
                  </a:cubicBezTo>
                  <a:close/>
                  <a:moveTo>
                    <a:pt x="33" y="78"/>
                  </a:moveTo>
                  <a:cubicBezTo>
                    <a:pt x="33" y="94"/>
                    <a:pt x="36" y="105"/>
                    <a:pt x="41" y="113"/>
                  </a:cubicBezTo>
                  <a:cubicBezTo>
                    <a:pt x="47" y="121"/>
                    <a:pt x="55" y="125"/>
                    <a:pt x="64" y="125"/>
                  </a:cubicBezTo>
                  <a:cubicBezTo>
                    <a:pt x="69" y="125"/>
                    <a:pt x="73" y="123"/>
                    <a:pt x="77" y="121"/>
                  </a:cubicBezTo>
                  <a:cubicBezTo>
                    <a:pt x="80" y="119"/>
                    <a:pt x="84" y="116"/>
                    <a:pt x="87" y="112"/>
                  </a:cubicBezTo>
                  <a:cubicBezTo>
                    <a:pt x="90" y="108"/>
                    <a:pt x="93" y="103"/>
                    <a:pt x="95" y="98"/>
                  </a:cubicBezTo>
                  <a:cubicBezTo>
                    <a:pt x="98" y="93"/>
                    <a:pt x="100" y="88"/>
                    <a:pt x="102" y="82"/>
                  </a:cubicBezTo>
                  <a:cubicBezTo>
                    <a:pt x="105" y="74"/>
                    <a:pt x="105" y="74"/>
                    <a:pt x="105" y="74"/>
                  </a:cubicBezTo>
                  <a:cubicBezTo>
                    <a:pt x="103" y="67"/>
                    <a:pt x="101" y="60"/>
                    <a:pt x="99" y="54"/>
                  </a:cubicBezTo>
                  <a:cubicBezTo>
                    <a:pt x="97" y="48"/>
                    <a:pt x="94" y="43"/>
                    <a:pt x="91" y="39"/>
                  </a:cubicBezTo>
                  <a:cubicBezTo>
                    <a:pt x="89" y="35"/>
                    <a:pt x="85" y="32"/>
                    <a:pt x="82" y="29"/>
                  </a:cubicBezTo>
                  <a:cubicBezTo>
                    <a:pt x="78" y="27"/>
                    <a:pt x="74" y="26"/>
                    <a:pt x="69" y="26"/>
                  </a:cubicBezTo>
                  <a:cubicBezTo>
                    <a:pt x="64" y="26"/>
                    <a:pt x="59" y="27"/>
                    <a:pt x="54" y="29"/>
                  </a:cubicBezTo>
                  <a:cubicBezTo>
                    <a:pt x="50" y="32"/>
                    <a:pt x="46" y="35"/>
                    <a:pt x="43" y="40"/>
                  </a:cubicBezTo>
                  <a:cubicBezTo>
                    <a:pt x="40" y="44"/>
                    <a:pt x="37" y="50"/>
                    <a:pt x="36" y="57"/>
                  </a:cubicBezTo>
                  <a:cubicBezTo>
                    <a:pt x="34" y="63"/>
                    <a:pt x="33" y="70"/>
                    <a:pt x="33" y="7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39" name="Freeform 26">
              <a:extLst>
                <a:ext uri="{FF2B5EF4-FFF2-40B4-BE49-F238E27FC236}">
                  <a16:creationId xmlns:a16="http://schemas.microsoft.com/office/drawing/2014/main" id="{1FD5F547-9304-4803-854E-1FCFBDEDEDB0}"/>
                </a:ext>
              </a:extLst>
            </p:cNvPr>
            <p:cNvSpPr>
              <a:spLocks noEditPoints="1"/>
            </p:cNvSpPr>
            <p:nvPr/>
          </p:nvSpPr>
          <p:spPr bwMode="black">
            <a:xfrm>
              <a:off x="8170941" y="5010511"/>
              <a:ext cx="113166" cy="162783"/>
            </a:xfrm>
            <a:custGeom>
              <a:avLst/>
              <a:gdLst/>
              <a:ahLst/>
              <a:cxnLst>
                <a:cxn ang="0">
                  <a:pos x="141" y="73"/>
                </a:cxn>
                <a:cxn ang="0">
                  <a:pos x="136" y="105"/>
                </a:cxn>
                <a:cxn ang="0">
                  <a:pos x="123" y="129"/>
                </a:cxn>
                <a:cxn ang="0">
                  <a:pos x="103" y="145"/>
                </a:cxn>
                <a:cxn ang="0">
                  <a:pos x="76" y="151"/>
                </a:cxn>
                <a:cxn ang="0">
                  <a:pos x="50" y="146"/>
                </a:cxn>
                <a:cxn ang="0">
                  <a:pos x="32" y="135"/>
                </a:cxn>
                <a:cxn ang="0">
                  <a:pos x="32" y="135"/>
                </a:cxn>
                <a:cxn ang="0">
                  <a:pos x="32" y="203"/>
                </a:cxn>
                <a:cxn ang="0">
                  <a:pos x="0" y="203"/>
                </a:cxn>
                <a:cxn ang="0">
                  <a:pos x="0" y="74"/>
                </a:cxn>
                <a:cxn ang="0">
                  <a:pos x="4" y="44"/>
                </a:cxn>
                <a:cxn ang="0">
                  <a:pos x="17" y="20"/>
                </a:cxn>
                <a:cxn ang="0">
                  <a:pos x="39" y="5"/>
                </a:cxn>
                <a:cxn ang="0">
                  <a:pos x="70" y="0"/>
                </a:cxn>
                <a:cxn ang="0">
                  <a:pos x="100" y="5"/>
                </a:cxn>
                <a:cxn ang="0">
                  <a:pos x="123" y="21"/>
                </a:cxn>
                <a:cxn ang="0">
                  <a:pos x="136" y="44"/>
                </a:cxn>
                <a:cxn ang="0">
                  <a:pos x="141" y="73"/>
                </a:cxn>
                <a:cxn ang="0">
                  <a:pos x="107" y="73"/>
                </a:cxn>
                <a:cxn ang="0">
                  <a:pos x="105" y="54"/>
                </a:cxn>
                <a:cxn ang="0">
                  <a:pos x="97" y="39"/>
                </a:cxn>
                <a:cxn ang="0">
                  <a:pos x="85" y="30"/>
                </a:cxn>
                <a:cxn ang="0">
                  <a:pos x="69" y="26"/>
                </a:cxn>
                <a:cxn ang="0">
                  <a:pos x="52" y="30"/>
                </a:cxn>
                <a:cxn ang="0">
                  <a:pos x="40" y="40"/>
                </a:cxn>
                <a:cxn ang="0">
                  <a:pos x="34" y="53"/>
                </a:cxn>
                <a:cxn ang="0">
                  <a:pos x="32" y="70"/>
                </a:cxn>
                <a:cxn ang="0">
                  <a:pos x="32" y="108"/>
                </a:cxn>
                <a:cxn ang="0">
                  <a:pos x="39" y="114"/>
                </a:cxn>
                <a:cxn ang="0">
                  <a:pos x="48" y="120"/>
                </a:cxn>
                <a:cxn ang="0">
                  <a:pos x="58" y="123"/>
                </a:cxn>
                <a:cxn ang="0">
                  <a:pos x="68" y="124"/>
                </a:cxn>
                <a:cxn ang="0">
                  <a:pos x="97" y="111"/>
                </a:cxn>
                <a:cxn ang="0">
                  <a:pos x="107" y="73"/>
                </a:cxn>
              </a:cxnLst>
              <a:rect l="0" t="0" r="r" b="b"/>
              <a:pathLst>
                <a:path w="141" h="203">
                  <a:moveTo>
                    <a:pt x="141" y="73"/>
                  </a:moveTo>
                  <a:cubicBezTo>
                    <a:pt x="141" y="85"/>
                    <a:pt x="139" y="95"/>
                    <a:pt x="136" y="105"/>
                  </a:cubicBezTo>
                  <a:cubicBezTo>
                    <a:pt x="133" y="114"/>
                    <a:pt x="129" y="123"/>
                    <a:pt x="123" y="129"/>
                  </a:cubicBezTo>
                  <a:cubicBezTo>
                    <a:pt x="117" y="136"/>
                    <a:pt x="111" y="141"/>
                    <a:pt x="103" y="145"/>
                  </a:cubicBezTo>
                  <a:cubicBezTo>
                    <a:pt x="94" y="149"/>
                    <a:pt x="85" y="151"/>
                    <a:pt x="76" y="151"/>
                  </a:cubicBezTo>
                  <a:cubicBezTo>
                    <a:pt x="66" y="151"/>
                    <a:pt x="58" y="149"/>
                    <a:pt x="50" y="146"/>
                  </a:cubicBezTo>
                  <a:cubicBezTo>
                    <a:pt x="43" y="144"/>
                    <a:pt x="37" y="140"/>
                    <a:pt x="32" y="135"/>
                  </a:cubicBezTo>
                  <a:cubicBezTo>
                    <a:pt x="32" y="135"/>
                    <a:pt x="32" y="135"/>
                    <a:pt x="32" y="135"/>
                  </a:cubicBezTo>
                  <a:cubicBezTo>
                    <a:pt x="32" y="203"/>
                    <a:pt x="32" y="203"/>
                    <a:pt x="32" y="203"/>
                  </a:cubicBezTo>
                  <a:cubicBezTo>
                    <a:pt x="0" y="203"/>
                    <a:pt x="0" y="203"/>
                    <a:pt x="0" y="203"/>
                  </a:cubicBezTo>
                  <a:cubicBezTo>
                    <a:pt x="0" y="74"/>
                    <a:pt x="0" y="74"/>
                    <a:pt x="0" y="74"/>
                  </a:cubicBezTo>
                  <a:cubicBezTo>
                    <a:pt x="0" y="63"/>
                    <a:pt x="1" y="53"/>
                    <a:pt x="4" y="44"/>
                  </a:cubicBezTo>
                  <a:cubicBezTo>
                    <a:pt x="7" y="34"/>
                    <a:pt x="11" y="27"/>
                    <a:pt x="17" y="20"/>
                  </a:cubicBezTo>
                  <a:cubicBezTo>
                    <a:pt x="23" y="14"/>
                    <a:pt x="30" y="9"/>
                    <a:pt x="39" y="5"/>
                  </a:cubicBezTo>
                  <a:cubicBezTo>
                    <a:pt x="48" y="2"/>
                    <a:pt x="58" y="0"/>
                    <a:pt x="70" y="0"/>
                  </a:cubicBezTo>
                  <a:cubicBezTo>
                    <a:pt x="81" y="0"/>
                    <a:pt x="91" y="2"/>
                    <a:pt x="100" y="5"/>
                  </a:cubicBezTo>
                  <a:cubicBezTo>
                    <a:pt x="109" y="9"/>
                    <a:pt x="116" y="14"/>
                    <a:pt x="123" y="21"/>
                  </a:cubicBezTo>
                  <a:cubicBezTo>
                    <a:pt x="129" y="27"/>
                    <a:pt x="133" y="35"/>
                    <a:pt x="136" y="44"/>
                  </a:cubicBezTo>
                  <a:cubicBezTo>
                    <a:pt x="139" y="53"/>
                    <a:pt x="141" y="62"/>
                    <a:pt x="141" y="73"/>
                  </a:cubicBezTo>
                  <a:close/>
                  <a:moveTo>
                    <a:pt x="107" y="73"/>
                  </a:moveTo>
                  <a:cubicBezTo>
                    <a:pt x="107" y="66"/>
                    <a:pt x="106" y="60"/>
                    <a:pt x="105" y="54"/>
                  </a:cubicBezTo>
                  <a:cubicBezTo>
                    <a:pt x="103" y="48"/>
                    <a:pt x="101" y="44"/>
                    <a:pt x="97" y="39"/>
                  </a:cubicBezTo>
                  <a:cubicBezTo>
                    <a:pt x="94" y="35"/>
                    <a:pt x="90" y="32"/>
                    <a:pt x="85" y="30"/>
                  </a:cubicBezTo>
                  <a:cubicBezTo>
                    <a:pt x="81" y="28"/>
                    <a:pt x="75" y="26"/>
                    <a:pt x="69" y="26"/>
                  </a:cubicBezTo>
                  <a:cubicBezTo>
                    <a:pt x="62" y="26"/>
                    <a:pt x="56" y="28"/>
                    <a:pt x="52" y="30"/>
                  </a:cubicBezTo>
                  <a:cubicBezTo>
                    <a:pt x="47" y="32"/>
                    <a:pt x="43" y="36"/>
                    <a:pt x="40" y="40"/>
                  </a:cubicBezTo>
                  <a:cubicBezTo>
                    <a:pt x="37" y="44"/>
                    <a:pt x="35" y="48"/>
                    <a:pt x="34" y="53"/>
                  </a:cubicBezTo>
                  <a:cubicBezTo>
                    <a:pt x="33" y="59"/>
                    <a:pt x="32" y="64"/>
                    <a:pt x="32" y="70"/>
                  </a:cubicBezTo>
                  <a:cubicBezTo>
                    <a:pt x="32" y="108"/>
                    <a:pt x="32" y="108"/>
                    <a:pt x="32" y="108"/>
                  </a:cubicBezTo>
                  <a:cubicBezTo>
                    <a:pt x="34" y="110"/>
                    <a:pt x="36" y="112"/>
                    <a:pt x="39" y="114"/>
                  </a:cubicBezTo>
                  <a:cubicBezTo>
                    <a:pt x="42" y="116"/>
                    <a:pt x="45" y="118"/>
                    <a:pt x="48" y="120"/>
                  </a:cubicBezTo>
                  <a:cubicBezTo>
                    <a:pt x="51" y="121"/>
                    <a:pt x="54" y="122"/>
                    <a:pt x="58" y="123"/>
                  </a:cubicBezTo>
                  <a:cubicBezTo>
                    <a:pt x="61" y="124"/>
                    <a:pt x="65" y="124"/>
                    <a:pt x="68" y="124"/>
                  </a:cubicBezTo>
                  <a:cubicBezTo>
                    <a:pt x="80" y="124"/>
                    <a:pt x="90" y="120"/>
                    <a:pt x="97" y="111"/>
                  </a:cubicBezTo>
                  <a:cubicBezTo>
                    <a:pt x="104" y="103"/>
                    <a:pt x="107" y="90"/>
                    <a:pt x="107" y="7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0" name="Freeform 27">
              <a:extLst>
                <a:ext uri="{FF2B5EF4-FFF2-40B4-BE49-F238E27FC236}">
                  <a16:creationId xmlns:a16="http://schemas.microsoft.com/office/drawing/2014/main" id="{4904E81B-C95A-4FB3-9459-29C461EBB2C4}"/>
                </a:ext>
              </a:extLst>
            </p:cNvPr>
            <p:cNvSpPr>
              <a:spLocks/>
            </p:cNvSpPr>
            <p:nvPr/>
          </p:nvSpPr>
          <p:spPr bwMode="black">
            <a:xfrm>
              <a:off x="8305857" y="5012890"/>
              <a:ext cx="48257" cy="117924"/>
            </a:xfrm>
            <a:custGeom>
              <a:avLst/>
              <a:gdLst/>
              <a:ahLst/>
              <a:cxnLst>
                <a:cxn ang="0">
                  <a:pos x="51" y="146"/>
                </a:cxn>
                <a:cxn ang="0">
                  <a:pos x="38" y="147"/>
                </a:cxn>
                <a:cxn ang="0">
                  <a:pos x="21" y="144"/>
                </a:cxn>
                <a:cxn ang="0">
                  <a:pos x="9" y="135"/>
                </a:cxn>
                <a:cxn ang="0">
                  <a:pos x="2" y="121"/>
                </a:cxn>
                <a:cxn ang="0">
                  <a:pos x="0" y="104"/>
                </a:cxn>
                <a:cxn ang="0">
                  <a:pos x="0" y="0"/>
                </a:cxn>
                <a:cxn ang="0">
                  <a:pos x="33" y="0"/>
                </a:cxn>
                <a:cxn ang="0">
                  <a:pos x="33" y="99"/>
                </a:cxn>
                <a:cxn ang="0">
                  <a:pos x="34" y="110"/>
                </a:cxn>
                <a:cxn ang="0">
                  <a:pos x="38" y="116"/>
                </a:cxn>
                <a:cxn ang="0">
                  <a:pos x="43" y="120"/>
                </a:cxn>
                <a:cxn ang="0">
                  <a:pos x="48" y="121"/>
                </a:cxn>
                <a:cxn ang="0">
                  <a:pos x="55" y="120"/>
                </a:cxn>
                <a:cxn ang="0">
                  <a:pos x="60" y="118"/>
                </a:cxn>
                <a:cxn ang="0">
                  <a:pos x="60" y="143"/>
                </a:cxn>
                <a:cxn ang="0">
                  <a:pos x="51" y="146"/>
                </a:cxn>
              </a:cxnLst>
              <a:rect l="0" t="0" r="r" b="b"/>
              <a:pathLst>
                <a:path w="60" h="147">
                  <a:moveTo>
                    <a:pt x="51" y="146"/>
                  </a:moveTo>
                  <a:cubicBezTo>
                    <a:pt x="47" y="146"/>
                    <a:pt x="43" y="147"/>
                    <a:pt x="38" y="147"/>
                  </a:cubicBezTo>
                  <a:cubicBezTo>
                    <a:pt x="31" y="147"/>
                    <a:pt x="25" y="146"/>
                    <a:pt x="21" y="144"/>
                  </a:cubicBezTo>
                  <a:cubicBezTo>
                    <a:pt x="16" y="141"/>
                    <a:pt x="12" y="138"/>
                    <a:pt x="9" y="135"/>
                  </a:cubicBezTo>
                  <a:cubicBezTo>
                    <a:pt x="6" y="131"/>
                    <a:pt x="3" y="126"/>
                    <a:pt x="2" y="121"/>
                  </a:cubicBezTo>
                  <a:cubicBezTo>
                    <a:pt x="1" y="116"/>
                    <a:pt x="0" y="110"/>
                    <a:pt x="0" y="104"/>
                  </a:cubicBezTo>
                  <a:cubicBezTo>
                    <a:pt x="0" y="0"/>
                    <a:pt x="0" y="0"/>
                    <a:pt x="0" y="0"/>
                  </a:cubicBezTo>
                  <a:cubicBezTo>
                    <a:pt x="33" y="0"/>
                    <a:pt x="33" y="0"/>
                    <a:pt x="33" y="0"/>
                  </a:cubicBezTo>
                  <a:cubicBezTo>
                    <a:pt x="33" y="99"/>
                    <a:pt x="33" y="99"/>
                    <a:pt x="33" y="99"/>
                  </a:cubicBezTo>
                  <a:cubicBezTo>
                    <a:pt x="33" y="103"/>
                    <a:pt x="33" y="107"/>
                    <a:pt x="34" y="110"/>
                  </a:cubicBezTo>
                  <a:cubicBezTo>
                    <a:pt x="35" y="113"/>
                    <a:pt x="37" y="115"/>
                    <a:pt x="38" y="116"/>
                  </a:cubicBezTo>
                  <a:cubicBezTo>
                    <a:pt x="39" y="118"/>
                    <a:pt x="41" y="119"/>
                    <a:pt x="43" y="120"/>
                  </a:cubicBezTo>
                  <a:cubicBezTo>
                    <a:pt x="45" y="120"/>
                    <a:pt x="47" y="121"/>
                    <a:pt x="48" y="121"/>
                  </a:cubicBezTo>
                  <a:cubicBezTo>
                    <a:pt x="51" y="121"/>
                    <a:pt x="53" y="120"/>
                    <a:pt x="55" y="120"/>
                  </a:cubicBezTo>
                  <a:cubicBezTo>
                    <a:pt x="56" y="120"/>
                    <a:pt x="58" y="119"/>
                    <a:pt x="60" y="118"/>
                  </a:cubicBezTo>
                  <a:cubicBezTo>
                    <a:pt x="60" y="143"/>
                    <a:pt x="60" y="143"/>
                    <a:pt x="60" y="143"/>
                  </a:cubicBezTo>
                  <a:cubicBezTo>
                    <a:pt x="57" y="144"/>
                    <a:pt x="54" y="145"/>
                    <a:pt x="51" y="1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1" name="Freeform 28">
              <a:extLst>
                <a:ext uri="{FF2B5EF4-FFF2-40B4-BE49-F238E27FC236}">
                  <a16:creationId xmlns:a16="http://schemas.microsoft.com/office/drawing/2014/main" id="{CDCCAF01-F339-4E41-8BD3-D077A71580DB}"/>
                </a:ext>
              </a:extLst>
            </p:cNvPr>
            <p:cNvSpPr>
              <a:spLocks noEditPoints="1"/>
            </p:cNvSpPr>
            <p:nvPr/>
          </p:nvSpPr>
          <p:spPr bwMode="black">
            <a:xfrm>
              <a:off x="8362950" y="5012890"/>
              <a:ext cx="127440" cy="118943"/>
            </a:xfrm>
            <a:custGeom>
              <a:avLst/>
              <a:gdLst/>
              <a:ahLst/>
              <a:cxnLst>
                <a:cxn ang="0">
                  <a:pos x="126" y="25"/>
                </a:cxn>
                <a:cxn ang="0">
                  <a:pos x="132" y="35"/>
                </a:cxn>
                <a:cxn ang="0">
                  <a:pos x="137" y="46"/>
                </a:cxn>
                <a:cxn ang="0">
                  <a:pos x="141" y="60"/>
                </a:cxn>
                <a:cxn ang="0">
                  <a:pos x="143" y="77"/>
                </a:cxn>
                <a:cxn ang="0">
                  <a:pos x="138" y="105"/>
                </a:cxn>
                <a:cxn ang="0">
                  <a:pos x="124" y="128"/>
                </a:cxn>
                <a:cxn ang="0">
                  <a:pos x="102" y="142"/>
                </a:cxn>
                <a:cxn ang="0">
                  <a:pos x="72" y="148"/>
                </a:cxn>
                <a:cxn ang="0">
                  <a:pos x="42" y="142"/>
                </a:cxn>
                <a:cxn ang="0">
                  <a:pos x="19" y="127"/>
                </a:cxn>
                <a:cxn ang="0">
                  <a:pos x="5" y="104"/>
                </a:cxn>
                <a:cxn ang="0">
                  <a:pos x="0" y="73"/>
                </a:cxn>
                <a:cxn ang="0">
                  <a:pos x="4" y="43"/>
                </a:cxn>
                <a:cxn ang="0">
                  <a:pos x="18" y="20"/>
                </a:cxn>
                <a:cxn ang="0">
                  <a:pos x="41" y="6"/>
                </a:cxn>
                <a:cxn ang="0">
                  <a:pos x="74" y="0"/>
                </a:cxn>
                <a:cxn ang="0">
                  <a:pos x="159" y="0"/>
                </a:cxn>
                <a:cxn ang="0">
                  <a:pos x="159" y="25"/>
                </a:cxn>
                <a:cxn ang="0">
                  <a:pos x="126" y="25"/>
                </a:cxn>
                <a:cxn ang="0">
                  <a:pos x="79" y="25"/>
                </a:cxn>
                <a:cxn ang="0">
                  <a:pos x="44" y="38"/>
                </a:cxn>
                <a:cxn ang="0">
                  <a:pos x="33" y="74"/>
                </a:cxn>
                <a:cxn ang="0">
                  <a:pos x="36" y="94"/>
                </a:cxn>
                <a:cxn ang="0">
                  <a:pos x="44" y="109"/>
                </a:cxn>
                <a:cxn ang="0">
                  <a:pos x="57" y="118"/>
                </a:cxn>
                <a:cxn ang="0">
                  <a:pos x="72" y="121"/>
                </a:cxn>
                <a:cxn ang="0">
                  <a:pos x="88" y="118"/>
                </a:cxn>
                <a:cxn ang="0">
                  <a:pos x="99" y="108"/>
                </a:cxn>
                <a:cxn ang="0">
                  <a:pos x="106" y="93"/>
                </a:cxn>
                <a:cxn ang="0">
                  <a:pos x="109" y="73"/>
                </a:cxn>
                <a:cxn ang="0">
                  <a:pos x="108" y="57"/>
                </a:cxn>
                <a:cxn ang="0">
                  <a:pos x="104" y="44"/>
                </a:cxn>
                <a:cxn ang="0">
                  <a:pos x="100" y="34"/>
                </a:cxn>
                <a:cxn ang="0">
                  <a:pos x="95" y="25"/>
                </a:cxn>
                <a:cxn ang="0">
                  <a:pos x="79" y="25"/>
                </a:cxn>
              </a:cxnLst>
              <a:rect l="0" t="0" r="r" b="b"/>
              <a:pathLst>
                <a:path w="159" h="148">
                  <a:moveTo>
                    <a:pt x="126" y="25"/>
                  </a:moveTo>
                  <a:cubicBezTo>
                    <a:pt x="128" y="28"/>
                    <a:pt x="130" y="31"/>
                    <a:pt x="132" y="35"/>
                  </a:cubicBezTo>
                  <a:cubicBezTo>
                    <a:pt x="134" y="38"/>
                    <a:pt x="136" y="42"/>
                    <a:pt x="137" y="46"/>
                  </a:cubicBezTo>
                  <a:cubicBezTo>
                    <a:pt x="139" y="50"/>
                    <a:pt x="140" y="55"/>
                    <a:pt x="141" y="60"/>
                  </a:cubicBezTo>
                  <a:cubicBezTo>
                    <a:pt x="142" y="65"/>
                    <a:pt x="143" y="71"/>
                    <a:pt x="143" y="77"/>
                  </a:cubicBezTo>
                  <a:cubicBezTo>
                    <a:pt x="143" y="87"/>
                    <a:pt x="141" y="97"/>
                    <a:pt x="138" y="105"/>
                  </a:cubicBezTo>
                  <a:cubicBezTo>
                    <a:pt x="135" y="114"/>
                    <a:pt x="130" y="121"/>
                    <a:pt x="124" y="128"/>
                  </a:cubicBezTo>
                  <a:cubicBezTo>
                    <a:pt x="119" y="134"/>
                    <a:pt x="111" y="139"/>
                    <a:pt x="102" y="142"/>
                  </a:cubicBezTo>
                  <a:cubicBezTo>
                    <a:pt x="94" y="146"/>
                    <a:pt x="84" y="148"/>
                    <a:pt x="72" y="148"/>
                  </a:cubicBezTo>
                  <a:cubicBezTo>
                    <a:pt x="61" y="148"/>
                    <a:pt x="51" y="146"/>
                    <a:pt x="42" y="142"/>
                  </a:cubicBezTo>
                  <a:cubicBezTo>
                    <a:pt x="33" y="139"/>
                    <a:pt x="26" y="134"/>
                    <a:pt x="19" y="127"/>
                  </a:cubicBezTo>
                  <a:cubicBezTo>
                    <a:pt x="13" y="121"/>
                    <a:pt x="8" y="113"/>
                    <a:pt x="5" y="104"/>
                  </a:cubicBezTo>
                  <a:cubicBezTo>
                    <a:pt x="1" y="94"/>
                    <a:pt x="0" y="84"/>
                    <a:pt x="0" y="73"/>
                  </a:cubicBezTo>
                  <a:cubicBezTo>
                    <a:pt x="0" y="62"/>
                    <a:pt x="1" y="52"/>
                    <a:pt x="4" y="43"/>
                  </a:cubicBezTo>
                  <a:cubicBezTo>
                    <a:pt x="7" y="34"/>
                    <a:pt x="12" y="27"/>
                    <a:pt x="18" y="20"/>
                  </a:cubicBezTo>
                  <a:cubicBezTo>
                    <a:pt x="24" y="14"/>
                    <a:pt x="32" y="9"/>
                    <a:pt x="41" y="6"/>
                  </a:cubicBezTo>
                  <a:cubicBezTo>
                    <a:pt x="50" y="2"/>
                    <a:pt x="62" y="0"/>
                    <a:pt x="74" y="0"/>
                  </a:cubicBezTo>
                  <a:cubicBezTo>
                    <a:pt x="159" y="0"/>
                    <a:pt x="159" y="0"/>
                    <a:pt x="159" y="0"/>
                  </a:cubicBezTo>
                  <a:cubicBezTo>
                    <a:pt x="159" y="25"/>
                    <a:pt x="159" y="25"/>
                    <a:pt x="159" y="25"/>
                  </a:cubicBezTo>
                  <a:lnTo>
                    <a:pt x="126" y="25"/>
                  </a:lnTo>
                  <a:close/>
                  <a:moveTo>
                    <a:pt x="79" y="25"/>
                  </a:moveTo>
                  <a:cubicBezTo>
                    <a:pt x="63" y="25"/>
                    <a:pt x="52" y="29"/>
                    <a:pt x="44" y="38"/>
                  </a:cubicBezTo>
                  <a:cubicBezTo>
                    <a:pt x="37" y="46"/>
                    <a:pt x="33" y="58"/>
                    <a:pt x="33" y="74"/>
                  </a:cubicBezTo>
                  <a:cubicBezTo>
                    <a:pt x="33" y="81"/>
                    <a:pt x="34" y="88"/>
                    <a:pt x="36" y="94"/>
                  </a:cubicBezTo>
                  <a:cubicBezTo>
                    <a:pt x="38" y="100"/>
                    <a:pt x="41" y="105"/>
                    <a:pt x="44" y="109"/>
                  </a:cubicBezTo>
                  <a:cubicBezTo>
                    <a:pt x="48" y="113"/>
                    <a:pt x="52" y="116"/>
                    <a:pt x="57" y="118"/>
                  </a:cubicBezTo>
                  <a:cubicBezTo>
                    <a:pt x="61" y="120"/>
                    <a:pt x="67" y="121"/>
                    <a:pt x="72" y="121"/>
                  </a:cubicBezTo>
                  <a:cubicBezTo>
                    <a:pt x="78" y="121"/>
                    <a:pt x="83" y="120"/>
                    <a:pt x="88" y="118"/>
                  </a:cubicBezTo>
                  <a:cubicBezTo>
                    <a:pt x="92" y="116"/>
                    <a:pt x="96" y="112"/>
                    <a:pt x="99" y="108"/>
                  </a:cubicBezTo>
                  <a:cubicBezTo>
                    <a:pt x="102" y="104"/>
                    <a:pt x="105" y="99"/>
                    <a:pt x="106" y="93"/>
                  </a:cubicBezTo>
                  <a:cubicBezTo>
                    <a:pt x="108" y="87"/>
                    <a:pt x="109" y="80"/>
                    <a:pt x="109" y="73"/>
                  </a:cubicBezTo>
                  <a:cubicBezTo>
                    <a:pt x="109" y="67"/>
                    <a:pt x="108" y="62"/>
                    <a:pt x="108" y="57"/>
                  </a:cubicBezTo>
                  <a:cubicBezTo>
                    <a:pt x="107" y="52"/>
                    <a:pt x="106" y="48"/>
                    <a:pt x="104" y="44"/>
                  </a:cubicBezTo>
                  <a:cubicBezTo>
                    <a:pt x="103" y="40"/>
                    <a:pt x="102" y="37"/>
                    <a:pt x="100" y="34"/>
                  </a:cubicBezTo>
                  <a:cubicBezTo>
                    <a:pt x="98" y="31"/>
                    <a:pt x="97" y="28"/>
                    <a:pt x="95" y="25"/>
                  </a:cubicBezTo>
                  <a:lnTo>
                    <a:pt x="79" y="25"/>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2" name="Freeform 29">
              <a:extLst>
                <a:ext uri="{FF2B5EF4-FFF2-40B4-BE49-F238E27FC236}">
                  <a16:creationId xmlns:a16="http://schemas.microsoft.com/office/drawing/2014/main" id="{EFA2575B-6C03-455D-B01C-9605FF020805}"/>
                </a:ext>
              </a:extLst>
            </p:cNvPr>
            <p:cNvSpPr>
              <a:spLocks/>
            </p:cNvSpPr>
            <p:nvPr/>
          </p:nvSpPr>
          <p:spPr bwMode="black">
            <a:xfrm>
              <a:off x="8496167" y="5012890"/>
              <a:ext cx="113166" cy="118943"/>
            </a:xfrm>
            <a:custGeom>
              <a:avLst/>
              <a:gdLst/>
              <a:ahLst/>
              <a:cxnLst>
                <a:cxn ang="0">
                  <a:pos x="86" y="26"/>
                </a:cxn>
                <a:cxn ang="0">
                  <a:pos x="86" y="98"/>
                </a:cxn>
                <a:cxn ang="0">
                  <a:pos x="91" y="116"/>
                </a:cxn>
                <a:cxn ang="0">
                  <a:pos x="104" y="121"/>
                </a:cxn>
                <a:cxn ang="0">
                  <a:pos x="110" y="121"/>
                </a:cxn>
                <a:cxn ang="0">
                  <a:pos x="117" y="119"/>
                </a:cxn>
                <a:cxn ang="0">
                  <a:pos x="117" y="144"/>
                </a:cxn>
                <a:cxn ang="0">
                  <a:pos x="107" y="146"/>
                </a:cxn>
                <a:cxn ang="0">
                  <a:pos x="94" y="148"/>
                </a:cxn>
                <a:cxn ang="0">
                  <a:pos x="76" y="144"/>
                </a:cxn>
                <a:cxn ang="0">
                  <a:pos x="63" y="135"/>
                </a:cxn>
                <a:cxn ang="0">
                  <a:pos x="56" y="120"/>
                </a:cxn>
                <a:cxn ang="0">
                  <a:pos x="53" y="100"/>
                </a:cxn>
                <a:cxn ang="0">
                  <a:pos x="53" y="26"/>
                </a:cxn>
                <a:cxn ang="0">
                  <a:pos x="36" y="26"/>
                </a:cxn>
                <a:cxn ang="0">
                  <a:pos x="25" y="27"/>
                </a:cxn>
                <a:cxn ang="0">
                  <a:pos x="15" y="30"/>
                </a:cxn>
                <a:cxn ang="0">
                  <a:pos x="7" y="34"/>
                </a:cxn>
                <a:cxn ang="0">
                  <a:pos x="0" y="38"/>
                </a:cxn>
                <a:cxn ang="0">
                  <a:pos x="0" y="10"/>
                </a:cxn>
                <a:cxn ang="0">
                  <a:pos x="6" y="6"/>
                </a:cxn>
                <a:cxn ang="0">
                  <a:pos x="15" y="3"/>
                </a:cxn>
                <a:cxn ang="0">
                  <a:pos x="26" y="1"/>
                </a:cxn>
                <a:cxn ang="0">
                  <a:pos x="39" y="0"/>
                </a:cxn>
                <a:cxn ang="0">
                  <a:pos x="141" y="0"/>
                </a:cxn>
                <a:cxn ang="0">
                  <a:pos x="141" y="26"/>
                </a:cxn>
                <a:cxn ang="0">
                  <a:pos x="86" y="26"/>
                </a:cxn>
              </a:cxnLst>
              <a:rect l="0" t="0" r="r" b="b"/>
              <a:pathLst>
                <a:path w="141" h="148">
                  <a:moveTo>
                    <a:pt x="86" y="26"/>
                  </a:moveTo>
                  <a:cubicBezTo>
                    <a:pt x="86" y="98"/>
                    <a:pt x="86" y="98"/>
                    <a:pt x="86" y="98"/>
                  </a:cubicBezTo>
                  <a:cubicBezTo>
                    <a:pt x="86" y="106"/>
                    <a:pt x="88" y="112"/>
                    <a:pt x="91" y="116"/>
                  </a:cubicBezTo>
                  <a:cubicBezTo>
                    <a:pt x="95" y="119"/>
                    <a:pt x="99" y="121"/>
                    <a:pt x="104" y="121"/>
                  </a:cubicBezTo>
                  <a:cubicBezTo>
                    <a:pt x="106" y="121"/>
                    <a:pt x="108" y="121"/>
                    <a:pt x="110" y="121"/>
                  </a:cubicBezTo>
                  <a:cubicBezTo>
                    <a:pt x="113" y="120"/>
                    <a:pt x="115" y="120"/>
                    <a:pt x="117" y="119"/>
                  </a:cubicBezTo>
                  <a:cubicBezTo>
                    <a:pt x="117" y="144"/>
                    <a:pt x="117" y="144"/>
                    <a:pt x="117" y="144"/>
                  </a:cubicBezTo>
                  <a:cubicBezTo>
                    <a:pt x="115" y="145"/>
                    <a:pt x="111" y="146"/>
                    <a:pt x="107" y="146"/>
                  </a:cubicBezTo>
                  <a:cubicBezTo>
                    <a:pt x="104" y="147"/>
                    <a:pt x="99" y="148"/>
                    <a:pt x="94" y="148"/>
                  </a:cubicBezTo>
                  <a:cubicBezTo>
                    <a:pt x="87" y="148"/>
                    <a:pt x="81" y="146"/>
                    <a:pt x="76" y="144"/>
                  </a:cubicBezTo>
                  <a:cubicBezTo>
                    <a:pt x="71" y="142"/>
                    <a:pt x="66" y="139"/>
                    <a:pt x="63" y="135"/>
                  </a:cubicBezTo>
                  <a:cubicBezTo>
                    <a:pt x="60" y="130"/>
                    <a:pt x="57" y="125"/>
                    <a:pt x="56" y="120"/>
                  </a:cubicBezTo>
                  <a:cubicBezTo>
                    <a:pt x="54" y="114"/>
                    <a:pt x="53" y="108"/>
                    <a:pt x="53" y="100"/>
                  </a:cubicBezTo>
                  <a:cubicBezTo>
                    <a:pt x="53" y="26"/>
                    <a:pt x="53" y="26"/>
                    <a:pt x="53" y="26"/>
                  </a:cubicBezTo>
                  <a:cubicBezTo>
                    <a:pt x="36" y="26"/>
                    <a:pt x="36" y="26"/>
                    <a:pt x="36" y="26"/>
                  </a:cubicBezTo>
                  <a:cubicBezTo>
                    <a:pt x="32" y="26"/>
                    <a:pt x="29" y="27"/>
                    <a:pt x="25" y="27"/>
                  </a:cubicBezTo>
                  <a:cubicBezTo>
                    <a:pt x="22" y="28"/>
                    <a:pt x="18" y="29"/>
                    <a:pt x="15" y="30"/>
                  </a:cubicBezTo>
                  <a:cubicBezTo>
                    <a:pt x="12" y="31"/>
                    <a:pt x="9" y="32"/>
                    <a:pt x="7" y="34"/>
                  </a:cubicBezTo>
                  <a:cubicBezTo>
                    <a:pt x="4" y="35"/>
                    <a:pt x="2" y="36"/>
                    <a:pt x="0" y="38"/>
                  </a:cubicBezTo>
                  <a:cubicBezTo>
                    <a:pt x="0" y="10"/>
                    <a:pt x="0" y="10"/>
                    <a:pt x="0" y="10"/>
                  </a:cubicBezTo>
                  <a:cubicBezTo>
                    <a:pt x="2" y="9"/>
                    <a:pt x="4" y="7"/>
                    <a:pt x="6" y="6"/>
                  </a:cubicBezTo>
                  <a:cubicBezTo>
                    <a:pt x="9" y="5"/>
                    <a:pt x="12" y="4"/>
                    <a:pt x="15" y="3"/>
                  </a:cubicBezTo>
                  <a:cubicBezTo>
                    <a:pt x="18" y="2"/>
                    <a:pt x="22" y="2"/>
                    <a:pt x="26" y="1"/>
                  </a:cubicBezTo>
                  <a:cubicBezTo>
                    <a:pt x="30" y="1"/>
                    <a:pt x="34" y="0"/>
                    <a:pt x="39" y="0"/>
                  </a:cubicBezTo>
                  <a:cubicBezTo>
                    <a:pt x="141" y="0"/>
                    <a:pt x="141" y="0"/>
                    <a:pt x="141" y="0"/>
                  </a:cubicBezTo>
                  <a:cubicBezTo>
                    <a:pt x="141" y="26"/>
                    <a:pt x="141" y="26"/>
                    <a:pt x="141" y="26"/>
                  </a:cubicBezTo>
                  <a:lnTo>
                    <a:pt x="86" y="26"/>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3" name="Freeform 30">
              <a:extLst>
                <a:ext uri="{FF2B5EF4-FFF2-40B4-BE49-F238E27FC236}">
                  <a16:creationId xmlns:a16="http://schemas.microsoft.com/office/drawing/2014/main" id="{6CD1DE94-02FC-4D84-93AF-B82D4F087568}"/>
                </a:ext>
              </a:extLst>
            </p:cNvPr>
            <p:cNvSpPr>
              <a:spLocks noEditPoints="1"/>
            </p:cNvSpPr>
            <p:nvPr/>
          </p:nvSpPr>
          <p:spPr bwMode="black">
            <a:xfrm>
              <a:off x="8614091" y="4955117"/>
              <a:ext cx="168560" cy="176716"/>
            </a:xfrm>
            <a:custGeom>
              <a:avLst/>
              <a:gdLst/>
              <a:ahLst/>
              <a:cxnLst>
                <a:cxn ang="0">
                  <a:pos x="198" y="88"/>
                </a:cxn>
                <a:cxn ang="0">
                  <a:pos x="204" y="106"/>
                </a:cxn>
                <a:cxn ang="0">
                  <a:pos x="208" y="126"/>
                </a:cxn>
                <a:cxn ang="0">
                  <a:pos x="210" y="149"/>
                </a:cxn>
                <a:cxn ang="0">
                  <a:pos x="206" y="178"/>
                </a:cxn>
                <a:cxn ang="0">
                  <a:pos x="194" y="201"/>
                </a:cxn>
                <a:cxn ang="0">
                  <a:pos x="175" y="215"/>
                </a:cxn>
                <a:cxn ang="0">
                  <a:pos x="150" y="220"/>
                </a:cxn>
                <a:cxn ang="0">
                  <a:pos x="134" y="217"/>
                </a:cxn>
                <a:cxn ang="0">
                  <a:pos x="122" y="211"/>
                </a:cxn>
                <a:cxn ang="0">
                  <a:pos x="112" y="201"/>
                </a:cxn>
                <a:cxn ang="0">
                  <a:pos x="105" y="190"/>
                </a:cxn>
                <a:cxn ang="0">
                  <a:pos x="104" y="190"/>
                </a:cxn>
                <a:cxn ang="0">
                  <a:pos x="98" y="201"/>
                </a:cxn>
                <a:cxn ang="0">
                  <a:pos x="88" y="211"/>
                </a:cxn>
                <a:cxn ang="0">
                  <a:pos x="75" y="217"/>
                </a:cxn>
                <a:cxn ang="0">
                  <a:pos x="60" y="220"/>
                </a:cxn>
                <a:cxn ang="0">
                  <a:pos x="34" y="214"/>
                </a:cxn>
                <a:cxn ang="0">
                  <a:pos x="15" y="200"/>
                </a:cxn>
                <a:cxn ang="0">
                  <a:pos x="4" y="177"/>
                </a:cxn>
                <a:cxn ang="0">
                  <a:pos x="0" y="148"/>
                </a:cxn>
                <a:cxn ang="0">
                  <a:pos x="2" y="126"/>
                </a:cxn>
                <a:cxn ang="0">
                  <a:pos x="6" y="106"/>
                </a:cxn>
                <a:cxn ang="0">
                  <a:pos x="12" y="88"/>
                </a:cxn>
                <a:cxn ang="0">
                  <a:pos x="18" y="72"/>
                </a:cxn>
                <a:cxn ang="0">
                  <a:pos x="52" y="72"/>
                </a:cxn>
                <a:cxn ang="0">
                  <a:pos x="45" y="88"/>
                </a:cxn>
                <a:cxn ang="0">
                  <a:pos x="39" y="107"/>
                </a:cxn>
                <a:cxn ang="0">
                  <a:pos x="34" y="128"/>
                </a:cxn>
                <a:cxn ang="0">
                  <a:pos x="32" y="149"/>
                </a:cxn>
                <a:cxn ang="0">
                  <a:pos x="34" y="168"/>
                </a:cxn>
                <a:cxn ang="0">
                  <a:pos x="40" y="182"/>
                </a:cxn>
                <a:cxn ang="0">
                  <a:pos x="49" y="190"/>
                </a:cxn>
                <a:cxn ang="0">
                  <a:pos x="61" y="193"/>
                </a:cxn>
                <a:cxn ang="0">
                  <a:pos x="72" y="191"/>
                </a:cxn>
                <a:cxn ang="0">
                  <a:pos x="81" y="183"/>
                </a:cxn>
                <a:cxn ang="0">
                  <a:pos x="87" y="170"/>
                </a:cxn>
                <a:cxn ang="0">
                  <a:pos x="89" y="149"/>
                </a:cxn>
                <a:cxn ang="0">
                  <a:pos x="89" y="111"/>
                </a:cxn>
                <a:cxn ang="0">
                  <a:pos x="121" y="111"/>
                </a:cxn>
                <a:cxn ang="0">
                  <a:pos x="121" y="149"/>
                </a:cxn>
                <a:cxn ang="0">
                  <a:pos x="123" y="170"/>
                </a:cxn>
                <a:cxn ang="0">
                  <a:pos x="129" y="183"/>
                </a:cxn>
                <a:cxn ang="0">
                  <a:pos x="138" y="191"/>
                </a:cxn>
                <a:cxn ang="0">
                  <a:pos x="149" y="193"/>
                </a:cxn>
                <a:cxn ang="0">
                  <a:pos x="161" y="190"/>
                </a:cxn>
                <a:cxn ang="0">
                  <a:pos x="170" y="181"/>
                </a:cxn>
                <a:cxn ang="0">
                  <a:pos x="176" y="167"/>
                </a:cxn>
                <a:cxn ang="0">
                  <a:pos x="178" y="149"/>
                </a:cxn>
                <a:cxn ang="0">
                  <a:pos x="176" y="128"/>
                </a:cxn>
                <a:cxn ang="0">
                  <a:pos x="171" y="107"/>
                </a:cxn>
                <a:cxn ang="0">
                  <a:pos x="165" y="88"/>
                </a:cxn>
                <a:cxn ang="0">
                  <a:pos x="158" y="72"/>
                </a:cxn>
                <a:cxn ang="0">
                  <a:pos x="192" y="72"/>
                </a:cxn>
                <a:cxn ang="0">
                  <a:pos x="198" y="88"/>
                </a:cxn>
                <a:cxn ang="0">
                  <a:pos x="107" y="49"/>
                </a:cxn>
                <a:cxn ang="0">
                  <a:pos x="90" y="49"/>
                </a:cxn>
                <a:cxn ang="0">
                  <a:pos x="103" y="0"/>
                </a:cxn>
                <a:cxn ang="0">
                  <a:pos x="132" y="0"/>
                </a:cxn>
                <a:cxn ang="0">
                  <a:pos x="107" y="49"/>
                </a:cxn>
              </a:cxnLst>
              <a:rect l="0" t="0" r="r" b="b"/>
              <a:pathLst>
                <a:path w="210" h="220">
                  <a:moveTo>
                    <a:pt x="198" y="88"/>
                  </a:moveTo>
                  <a:cubicBezTo>
                    <a:pt x="200" y="93"/>
                    <a:pt x="202" y="99"/>
                    <a:pt x="204" y="106"/>
                  </a:cubicBezTo>
                  <a:cubicBezTo>
                    <a:pt x="206" y="112"/>
                    <a:pt x="207" y="119"/>
                    <a:pt x="208" y="126"/>
                  </a:cubicBezTo>
                  <a:cubicBezTo>
                    <a:pt x="210" y="133"/>
                    <a:pt x="210" y="141"/>
                    <a:pt x="210" y="149"/>
                  </a:cubicBezTo>
                  <a:cubicBezTo>
                    <a:pt x="210" y="160"/>
                    <a:pt x="209" y="169"/>
                    <a:pt x="206" y="178"/>
                  </a:cubicBezTo>
                  <a:cubicBezTo>
                    <a:pt x="203" y="187"/>
                    <a:pt x="199" y="195"/>
                    <a:pt x="194" y="201"/>
                  </a:cubicBezTo>
                  <a:cubicBezTo>
                    <a:pt x="189" y="207"/>
                    <a:pt x="182" y="211"/>
                    <a:pt x="175" y="215"/>
                  </a:cubicBezTo>
                  <a:cubicBezTo>
                    <a:pt x="167" y="218"/>
                    <a:pt x="159" y="220"/>
                    <a:pt x="150" y="220"/>
                  </a:cubicBezTo>
                  <a:cubicBezTo>
                    <a:pt x="144" y="220"/>
                    <a:pt x="139" y="219"/>
                    <a:pt x="134" y="217"/>
                  </a:cubicBezTo>
                  <a:cubicBezTo>
                    <a:pt x="130" y="216"/>
                    <a:pt x="125" y="214"/>
                    <a:pt x="122" y="211"/>
                  </a:cubicBezTo>
                  <a:cubicBezTo>
                    <a:pt x="118" y="208"/>
                    <a:pt x="115" y="205"/>
                    <a:pt x="112" y="201"/>
                  </a:cubicBezTo>
                  <a:cubicBezTo>
                    <a:pt x="109" y="198"/>
                    <a:pt x="107" y="194"/>
                    <a:pt x="105" y="190"/>
                  </a:cubicBezTo>
                  <a:cubicBezTo>
                    <a:pt x="104" y="190"/>
                    <a:pt x="104" y="190"/>
                    <a:pt x="104" y="190"/>
                  </a:cubicBezTo>
                  <a:cubicBezTo>
                    <a:pt x="103" y="194"/>
                    <a:pt x="101" y="198"/>
                    <a:pt x="98" y="201"/>
                  </a:cubicBezTo>
                  <a:cubicBezTo>
                    <a:pt x="95" y="205"/>
                    <a:pt x="92" y="208"/>
                    <a:pt x="88" y="211"/>
                  </a:cubicBezTo>
                  <a:cubicBezTo>
                    <a:pt x="84" y="213"/>
                    <a:pt x="80" y="216"/>
                    <a:pt x="75" y="217"/>
                  </a:cubicBezTo>
                  <a:cubicBezTo>
                    <a:pt x="70" y="219"/>
                    <a:pt x="65" y="220"/>
                    <a:pt x="60" y="220"/>
                  </a:cubicBezTo>
                  <a:cubicBezTo>
                    <a:pt x="50" y="220"/>
                    <a:pt x="41" y="218"/>
                    <a:pt x="34" y="214"/>
                  </a:cubicBezTo>
                  <a:cubicBezTo>
                    <a:pt x="26" y="211"/>
                    <a:pt x="20" y="206"/>
                    <a:pt x="15" y="200"/>
                  </a:cubicBezTo>
                  <a:cubicBezTo>
                    <a:pt x="10" y="193"/>
                    <a:pt x="6" y="186"/>
                    <a:pt x="4" y="177"/>
                  </a:cubicBezTo>
                  <a:cubicBezTo>
                    <a:pt x="1" y="168"/>
                    <a:pt x="0" y="159"/>
                    <a:pt x="0" y="148"/>
                  </a:cubicBezTo>
                  <a:cubicBezTo>
                    <a:pt x="0" y="141"/>
                    <a:pt x="1" y="133"/>
                    <a:pt x="2" y="126"/>
                  </a:cubicBezTo>
                  <a:cubicBezTo>
                    <a:pt x="3" y="119"/>
                    <a:pt x="4" y="112"/>
                    <a:pt x="6" y="106"/>
                  </a:cubicBezTo>
                  <a:cubicBezTo>
                    <a:pt x="8" y="99"/>
                    <a:pt x="10" y="93"/>
                    <a:pt x="12" y="88"/>
                  </a:cubicBezTo>
                  <a:cubicBezTo>
                    <a:pt x="14" y="82"/>
                    <a:pt x="16" y="77"/>
                    <a:pt x="18" y="72"/>
                  </a:cubicBezTo>
                  <a:cubicBezTo>
                    <a:pt x="52" y="72"/>
                    <a:pt x="52" y="72"/>
                    <a:pt x="52" y="72"/>
                  </a:cubicBezTo>
                  <a:cubicBezTo>
                    <a:pt x="50" y="77"/>
                    <a:pt x="48" y="82"/>
                    <a:pt x="45" y="88"/>
                  </a:cubicBezTo>
                  <a:cubicBezTo>
                    <a:pt x="43" y="94"/>
                    <a:pt x="41" y="100"/>
                    <a:pt x="39" y="107"/>
                  </a:cubicBezTo>
                  <a:cubicBezTo>
                    <a:pt x="37" y="114"/>
                    <a:pt x="35" y="121"/>
                    <a:pt x="34" y="128"/>
                  </a:cubicBezTo>
                  <a:cubicBezTo>
                    <a:pt x="32" y="135"/>
                    <a:pt x="32" y="142"/>
                    <a:pt x="32" y="149"/>
                  </a:cubicBezTo>
                  <a:cubicBezTo>
                    <a:pt x="32" y="156"/>
                    <a:pt x="33" y="162"/>
                    <a:pt x="34" y="168"/>
                  </a:cubicBezTo>
                  <a:cubicBezTo>
                    <a:pt x="35" y="174"/>
                    <a:pt x="37" y="178"/>
                    <a:pt x="40" y="182"/>
                  </a:cubicBezTo>
                  <a:cubicBezTo>
                    <a:pt x="42" y="186"/>
                    <a:pt x="46" y="188"/>
                    <a:pt x="49" y="190"/>
                  </a:cubicBezTo>
                  <a:cubicBezTo>
                    <a:pt x="53" y="192"/>
                    <a:pt x="56" y="193"/>
                    <a:pt x="61" y="193"/>
                  </a:cubicBezTo>
                  <a:cubicBezTo>
                    <a:pt x="65" y="193"/>
                    <a:pt x="69" y="192"/>
                    <a:pt x="72" y="191"/>
                  </a:cubicBezTo>
                  <a:cubicBezTo>
                    <a:pt x="76" y="189"/>
                    <a:pt x="79" y="187"/>
                    <a:pt x="81" y="183"/>
                  </a:cubicBezTo>
                  <a:cubicBezTo>
                    <a:pt x="84" y="180"/>
                    <a:pt x="86" y="175"/>
                    <a:pt x="87" y="170"/>
                  </a:cubicBezTo>
                  <a:cubicBezTo>
                    <a:pt x="89" y="164"/>
                    <a:pt x="89" y="158"/>
                    <a:pt x="89" y="149"/>
                  </a:cubicBezTo>
                  <a:cubicBezTo>
                    <a:pt x="89" y="111"/>
                    <a:pt x="89" y="111"/>
                    <a:pt x="89" y="111"/>
                  </a:cubicBezTo>
                  <a:cubicBezTo>
                    <a:pt x="121" y="111"/>
                    <a:pt x="121" y="111"/>
                    <a:pt x="121" y="111"/>
                  </a:cubicBezTo>
                  <a:cubicBezTo>
                    <a:pt x="121" y="149"/>
                    <a:pt x="121" y="149"/>
                    <a:pt x="121" y="149"/>
                  </a:cubicBezTo>
                  <a:cubicBezTo>
                    <a:pt x="121" y="158"/>
                    <a:pt x="122" y="164"/>
                    <a:pt x="123" y="170"/>
                  </a:cubicBezTo>
                  <a:cubicBezTo>
                    <a:pt x="124" y="175"/>
                    <a:pt x="126" y="180"/>
                    <a:pt x="129" y="183"/>
                  </a:cubicBezTo>
                  <a:cubicBezTo>
                    <a:pt x="131" y="187"/>
                    <a:pt x="134" y="189"/>
                    <a:pt x="138" y="191"/>
                  </a:cubicBezTo>
                  <a:cubicBezTo>
                    <a:pt x="141" y="192"/>
                    <a:pt x="145" y="193"/>
                    <a:pt x="149" y="193"/>
                  </a:cubicBezTo>
                  <a:cubicBezTo>
                    <a:pt x="153" y="193"/>
                    <a:pt x="157" y="192"/>
                    <a:pt x="161" y="190"/>
                  </a:cubicBezTo>
                  <a:cubicBezTo>
                    <a:pt x="164" y="188"/>
                    <a:pt x="167" y="185"/>
                    <a:pt x="170" y="181"/>
                  </a:cubicBezTo>
                  <a:cubicBezTo>
                    <a:pt x="173" y="178"/>
                    <a:pt x="175" y="173"/>
                    <a:pt x="176" y="167"/>
                  </a:cubicBezTo>
                  <a:cubicBezTo>
                    <a:pt x="177" y="162"/>
                    <a:pt x="178" y="156"/>
                    <a:pt x="178" y="149"/>
                  </a:cubicBezTo>
                  <a:cubicBezTo>
                    <a:pt x="178" y="142"/>
                    <a:pt x="177" y="135"/>
                    <a:pt x="176" y="128"/>
                  </a:cubicBezTo>
                  <a:cubicBezTo>
                    <a:pt x="175" y="121"/>
                    <a:pt x="173" y="114"/>
                    <a:pt x="171" y="107"/>
                  </a:cubicBezTo>
                  <a:cubicBezTo>
                    <a:pt x="169" y="100"/>
                    <a:pt x="167" y="94"/>
                    <a:pt x="165" y="88"/>
                  </a:cubicBezTo>
                  <a:cubicBezTo>
                    <a:pt x="162" y="82"/>
                    <a:pt x="160" y="77"/>
                    <a:pt x="158" y="72"/>
                  </a:cubicBezTo>
                  <a:cubicBezTo>
                    <a:pt x="192" y="72"/>
                    <a:pt x="192" y="72"/>
                    <a:pt x="192" y="72"/>
                  </a:cubicBezTo>
                  <a:cubicBezTo>
                    <a:pt x="194" y="77"/>
                    <a:pt x="196" y="82"/>
                    <a:pt x="198" y="88"/>
                  </a:cubicBezTo>
                  <a:close/>
                  <a:moveTo>
                    <a:pt x="107" y="49"/>
                  </a:moveTo>
                  <a:cubicBezTo>
                    <a:pt x="90" y="49"/>
                    <a:pt x="90" y="49"/>
                    <a:pt x="90" y="49"/>
                  </a:cubicBezTo>
                  <a:cubicBezTo>
                    <a:pt x="103" y="0"/>
                    <a:pt x="103" y="0"/>
                    <a:pt x="103" y="0"/>
                  </a:cubicBezTo>
                  <a:cubicBezTo>
                    <a:pt x="132" y="0"/>
                    <a:pt x="132" y="0"/>
                    <a:pt x="132" y="0"/>
                  </a:cubicBezTo>
                  <a:lnTo>
                    <a:pt x="107" y="4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44" name="Group 143">
            <a:extLst>
              <a:ext uri="{FF2B5EF4-FFF2-40B4-BE49-F238E27FC236}">
                <a16:creationId xmlns:a16="http://schemas.microsoft.com/office/drawing/2014/main" id="{F31F798D-1612-4E4D-9714-FDFBA9F5DE78}"/>
              </a:ext>
            </a:extLst>
          </p:cNvPr>
          <p:cNvGrpSpPr/>
          <p:nvPr/>
        </p:nvGrpSpPr>
        <p:grpSpPr bwMode="black">
          <a:xfrm>
            <a:off x="5572965" y="4597254"/>
            <a:ext cx="348486" cy="182485"/>
            <a:chOff x="2772926" y="4973833"/>
            <a:chExt cx="349910" cy="189581"/>
          </a:xfrm>
          <a:solidFill>
            <a:srgbClr val="FFFFFF"/>
          </a:solidFill>
          <a:effectLst/>
        </p:grpSpPr>
        <p:sp>
          <p:nvSpPr>
            <p:cNvPr id="145" name="Freeform 21">
              <a:extLst>
                <a:ext uri="{FF2B5EF4-FFF2-40B4-BE49-F238E27FC236}">
                  <a16:creationId xmlns:a16="http://schemas.microsoft.com/office/drawing/2014/main" id="{49DB8353-ACA5-4111-A939-D45AFC6DE0BA}"/>
                </a:ext>
              </a:extLst>
            </p:cNvPr>
            <p:cNvSpPr>
              <a:spLocks/>
            </p:cNvSpPr>
            <p:nvPr/>
          </p:nvSpPr>
          <p:spPr bwMode="black">
            <a:xfrm>
              <a:off x="2772926" y="4984201"/>
              <a:ext cx="130337" cy="175881"/>
            </a:xfrm>
            <a:custGeom>
              <a:avLst/>
              <a:gdLst/>
              <a:ahLst/>
              <a:cxnLst>
                <a:cxn ang="0">
                  <a:pos x="218" y="69"/>
                </a:cxn>
                <a:cxn ang="0">
                  <a:pos x="218" y="475"/>
                </a:cxn>
                <a:cxn ang="0">
                  <a:pos x="137" y="475"/>
                </a:cxn>
                <a:cxn ang="0">
                  <a:pos x="137" y="69"/>
                </a:cxn>
                <a:cxn ang="0">
                  <a:pos x="0" y="69"/>
                </a:cxn>
                <a:cxn ang="0">
                  <a:pos x="0" y="0"/>
                </a:cxn>
                <a:cxn ang="0">
                  <a:pos x="352" y="0"/>
                </a:cxn>
                <a:cxn ang="0">
                  <a:pos x="352" y="69"/>
                </a:cxn>
                <a:cxn ang="0">
                  <a:pos x="218" y="69"/>
                </a:cxn>
              </a:cxnLst>
              <a:rect l="0" t="0" r="r" b="b"/>
              <a:pathLst>
                <a:path w="352" h="475">
                  <a:moveTo>
                    <a:pt x="218" y="69"/>
                  </a:moveTo>
                  <a:lnTo>
                    <a:pt x="218" y="475"/>
                  </a:lnTo>
                  <a:lnTo>
                    <a:pt x="137" y="475"/>
                  </a:lnTo>
                  <a:lnTo>
                    <a:pt x="137" y="69"/>
                  </a:lnTo>
                  <a:lnTo>
                    <a:pt x="0" y="69"/>
                  </a:lnTo>
                  <a:lnTo>
                    <a:pt x="0" y="0"/>
                  </a:lnTo>
                  <a:lnTo>
                    <a:pt x="352" y="0"/>
                  </a:lnTo>
                  <a:lnTo>
                    <a:pt x="352" y="69"/>
                  </a:lnTo>
                  <a:lnTo>
                    <a:pt x="218" y="6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6" name="Freeform 22">
              <a:extLst>
                <a:ext uri="{FF2B5EF4-FFF2-40B4-BE49-F238E27FC236}">
                  <a16:creationId xmlns:a16="http://schemas.microsoft.com/office/drawing/2014/main" id="{A8962454-DC2B-482F-B2C2-85F2A2D2D44F}"/>
                </a:ext>
              </a:extLst>
            </p:cNvPr>
            <p:cNvSpPr>
              <a:spLocks noEditPoints="1"/>
            </p:cNvSpPr>
            <p:nvPr/>
          </p:nvSpPr>
          <p:spPr bwMode="black">
            <a:xfrm>
              <a:off x="2874381" y="5031596"/>
              <a:ext cx="105899" cy="131818"/>
            </a:xfrm>
            <a:custGeom>
              <a:avLst/>
              <a:gdLst/>
              <a:ahLst/>
              <a:cxnLst>
                <a:cxn ang="0">
                  <a:pos x="89" y="147"/>
                </a:cxn>
                <a:cxn ang="0">
                  <a:pos x="89" y="127"/>
                </a:cxn>
                <a:cxn ang="0">
                  <a:pos x="88" y="127"/>
                </a:cxn>
                <a:cxn ang="0">
                  <a:pos x="70" y="145"/>
                </a:cxn>
                <a:cxn ang="0">
                  <a:pos x="45" y="151"/>
                </a:cxn>
                <a:cxn ang="0">
                  <a:pos x="26" y="148"/>
                </a:cxn>
                <a:cxn ang="0">
                  <a:pos x="12" y="139"/>
                </a:cxn>
                <a:cxn ang="0">
                  <a:pos x="3" y="125"/>
                </a:cxn>
                <a:cxn ang="0">
                  <a:pos x="0" y="108"/>
                </a:cxn>
                <a:cxn ang="0">
                  <a:pos x="2" y="91"/>
                </a:cxn>
                <a:cxn ang="0">
                  <a:pos x="11" y="76"/>
                </a:cxn>
                <a:cxn ang="0">
                  <a:pos x="25"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3" y="113"/>
                </a:cxn>
                <a:cxn ang="0">
                  <a:pos x="38" y="119"/>
                </a:cxn>
                <a:cxn ang="0">
                  <a:pos x="46" y="123"/>
                </a:cxn>
                <a:cxn ang="0">
                  <a:pos x="56" y="125"/>
                </a:cxn>
                <a:cxn ang="0">
                  <a:pos x="69" y="122"/>
                </a:cxn>
                <a:cxn ang="0">
                  <a:pos x="80" y="115"/>
                </a:cxn>
                <a:cxn ang="0">
                  <a:pos x="86"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5" y="151"/>
                  </a:cubicBezTo>
                  <a:cubicBezTo>
                    <a:pt x="38" y="151"/>
                    <a:pt x="32" y="150"/>
                    <a:pt x="26" y="148"/>
                  </a:cubicBezTo>
                  <a:cubicBezTo>
                    <a:pt x="20" y="145"/>
                    <a:pt x="15" y="142"/>
                    <a:pt x="12" y="139"/>
                  </a:cubicBezTo>
                  <a:cubicBezTo>
                    <a:pt x="8" y="135"/>
                    <a:pt x="5" y="131"/>
                    <a:pt x="3" y="125"/>
                  </a:cubicBezTo>
                  <a:cubicBezTo>
                    <a:pt x="1" y="120"/>
                    <a:pt x="0" y="114"/>
                    <a:pt x="0" y="108"/>
                  </a:cubicBezTo>
                  <a:cubicBezTo>
                    <a:pt x="0" y="102"/>
                    <a:pt x="1" y="96"/>
                    <a:pt x="2" y="91"/>
                  </a:cubicBezTo>
                  <a:cubicBezTo>
                    <a:pt x="4" y="85"/>
                    <a:pt x="7" y="81"/>
                    <a:pt x="11" y="76"/>
                  </a:cubicBezTo>
                  <a:cubicBezTo>
                    <a:pt x="15" y="72"/>
                    <a:pt x="19" y="69"/>
                    <a:pt x="25" y="66"/>
                  </a:cubicBezTo>
                  <a:cubicBezTo>
                    <a:pt x="31" y="63"/>
                    <a:pt x="38" y="61"/>
                    <a:pt x="47" y="60"/>
                  </a:cubicBezTo>
                  <a:cubicBezTo>
                    <a:pt x="89" y="55"/>
                    <a:pt x="89" y="55"/>
                    <a:pt x="89" y="55"/>
                  </a:cubicBezTo>
                  <a:cubicBezTo>
                    <a:pt x="89" y="44"/>
                    <a:pt x="86" y="37"/>
                    <a:pt x="82" y="32"/>
                  </a:cubicBezTo>
                  <a:cubicBezTo>
                    <a:pt x="77" y="28"/>
                    <a:pt x="70" y="25"/>
                    <a:pt x="62" y="25"/>
                  </a:cubicBezTo>
                  <a:cubicBezTo>
                    <a:pt x="53" y="25"/>
                    <a:pt x="44" y="27"/>
                    <a:pt x="36" y="30"/>
                  </a:cubicBezTo>
                  <a:cubicBezTo>
                    <a:pt x="28" y="33"/>
                    <a:pt x="20" y="36"/>
                    <a:pt x="14" y="41"/>
                  </a:cubicBezTo>
                  <a:cubicBezTo>
                    <a:pt x="14" y="13"/>
                    <a:pt x="14" y="13"/>
                    <a:pt x="14" y="13"/>
                  </a:cubicBezTo>
                  <a:cubicBezTo>
                    <a:pt x="16" y="11"/>
                    <a:pt x="19" y="10"/>
                    <a:pt x="23" y="8"/>
                  </a:cubicBezTo>
                  <a:cubicBezTo>
                    <a:pt x="26" y="7"/>
                    <a:pt x="30" y="6"/>
                    <a:pt x="35" y="4"/>
                  </a:cubicBezTo>
                  <a:cubicBezTo>
                    <a:pt x="40" y="3"/>
                    <a:pt x="45" y="2"/>
                    <a:pt x="50" y="1"/>
                  </a:cubicBezTo>
                  <a:cubicBezTo>
                    <a:pt x="55" y="0"/>
                    <a:pt x="60" y="0"/>
                    <a:pt x="65" y="0"/>
                  </a:cubicBezTo>
                  <a:cubicBezTo>
                    <a:pt x="74" y="0"/>
                    <a:pt x="83" y="1"/>
                    <a:pt x="90" y="4"/>
                  </a:cubicBezTo>
                  <a:cubicBezTo>
                    <a:pt x="97" y="6"/>
                    <a:pt x="102" y="10"/>
                    <a:pt x="107" y="15"/>
                  </a:cubicBezTo>
                  <a:cubicBezTo>
                    <a:pt x="112" y="19"/>
                    <a:pt x="115" y="25"/>
                    <a:pt x="117" y="32"/>
                  </a:cubicBezTo>
                  <a:cubicBezTo>
                    <a:pt x="119" y="39"/>
                    <a:pt x="121" y="47"/>
                    <a:pt x="121" y="56"/>
                  </a:cubicBezTo>
                  <a:cubicBezTo>
                    <a:pt x="121" y="147"/>
                    <a:pt x="121" y="147"/>
                    <a:pt x="121" y="147"/>
                  </a:cubicBezTo>
                  <a:lnTo>
                    <a:pt x="89" y="147"/>
                  </a:lnTo>
                  <a:close/>
                  <a:moveTo>
                    <a:pt x="58" y="81"/>
                  </a:moveTo>
                  <a:cubicBezTo>
                    <a:pt x="52" y="82"/>
                    <a:pt x="48" y="83"/>
                    <a:pt x="45" y="84"/>
                  </a:cubicBezTo>
                  <a:cubicBezTo>
                    <a:pt x="41" y="86"/>
                    <a:pt x="39" y="87"/>
                    <a:pt x="37" y="89"/>
                  </a:cubicBezTo>
                  <a:cubicBezTo>
                    <a:pt x="35" y="91"/>
                    <a:pt x="34" y="93"/>
                    <a:pt x="33" y="96"/>
                  </a:cubicBezTo>
                  <a:cubicBezTo>
                    <a:pt x="32" y="98"/>
                    <a:pt x="32" y="101"/>
                    <a:pt x="32" y="105"/>
                  </a:cubicBezTo>
                  <a:cubicBezTo>
                    <a:pt x="32" y="108"/>
                    <a:pt x="32" y="110"/>
                    <a:pt x="33" y="113"/>
                  </a:cubicBezTo>
                  <a:cubicBezTo>
                    <a:pt x="34"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2"/>
                    <a:pt x="85" y="108"/>
                    <a:pt x="86"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47" name="Freeform 23">
              <a:extLst>
                <a:ext uri="{FF2B5EF4-FFF2-40B4-BE49-F238E27FC236}">
                  <a16:creationId xmlns:a16="http://schemas.microsoft.com/office/drawing/2014/main" id="{86155B39-73B0-4C92-B92F-1C2CF794814A}"/>
                </a:ext>
              </a:extLst>
            </p:cNvPr>
            <p:cNvSpPr>
              <a:spLocks/>
            </p:cNvSpPr>
            <p:nvPr/>
          </p:nvSpPr>
          <p:spPr bwMode="black">
            <a:xfrm>
              <a:off x="3007310" y="4973833"/>
              <a:ext cx="115526" cy="186249"/>
            </a:xfrm>
            <a:custGeom>
              <a:avLst/>
              <a:gdLst/>
              <a:ahLst/>
              <a:cxnLst>
                <a:cxn ang="0">
                  <a:pos x="210" y="503"/>
                </a:cxn>
                <a:cxn ang="0">
                  <a:pos x="78" y="340"/>
                </a:cxn>
                <a:cxn ang="0">
                  <a:pos x="76" y="340"/>
                </a:cxn>
                <a:cxn ang="0">
                  <a:pos x="76" y="503"/>
                </a:cxn>
                <a:cxn ang="0">
                  <a:pos x="0" y="503"/>
                </a:cxn>
                <a:cxn ang="0">
                  <a:pos x="0" y="0"/>
                </a:cxn>
                <a:cxn ang="0">
                  <a:pos x="76" y="0"/>
                </a:cxn>
                <a:cxn ang="0">
                  <a:pos x="76" y="319"/>
                </a:cxn>
                <a:cxn ang="0">
                  <a:pos x="78" y="319"/>
                </a:cxn>
                <a:cxn ang="0">
                  <a:pos x="203" y="163"/>
                </a:cxn>
                <a:cxn ang="0">
                  <a:pos x="300" y="163"/>
                </a:cxn>
                <a:cxn ang="0">
                  <a:pos x="156" y="326"/>
                </a:cxn>
                <a:cxn ang="0">
                  <a:pos x="312" y="503"/>
                </a:cxn>
                <a:cxn ang="0">
                  <a:pos x="210" y="503"/>
                </a:cxn>
              </a:cxnLst>
              <a:rect l="0" t="0" r="r" b="b"/>
              <a:pathLst>
                <a:path w="312" h="503">
                  <a:moveTo>
                    <a:pt x="210" y="503"/>
                  </a:moveTo>
                  <a:lnTo>
                    <a:pt x="78" y="340"/>
                  </a:lnTo>
                  <a:lnTo>
                    <a:pt x="76" y="340"/>
                  </a:lnTo>
                  <a:lnTo>
                    <a:pt x="76" y="503"/>
                  </a:lnTo>
                  <a:lnTo>
                    <a:pt x="0" y="503"/>
                  </a:lnTo>
                  <a:lnTo>
                    <a:pt x="0" y="0"/>
                  </a:lnTo>
                  <a:lnTo>
                    <a:pt x="76" y="0"/>
                  </a:lnTo>
                  <a:lnTo>
                    <a:pt x="76" y="319"/>
                  </a:lnTo>
                  <a:lnTo>
                    <a:pt x="78" y="319"/>
                  </a:lnTo>
                  <a:lnTo>
                    <a:pt x="203" y="163"/>
                  </a:lnTo>
                  <a:lnTo>
                    <a:pt x="300" y="163"/>
                  </a:lnTo>
                  <a:lnTo>
                    <a:pt x="156" y="326"/>
                  </a:lnTo>
                  <a:lnTo>
                    <a:pt x="312" y="503"/>
                  </a:lnTo>
                  <a:lnTo>
                    <a:pt x="210"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48" name="Group 147">
            <a:extLst>
              <a:ext uri="{FF2B5EF4-FFF2-40B4-BE49-F238E27FC236}">
                <a16:creationId xmlns:a16="http://schemas.microsoft.com/office/drawing/2014/main" id="{CC4894EA-6095-46C5-8F75-69B02457BD39}"/>
              </a:ext>
            </a:extLst>
          </p:cNvPr>
          <p:cNvGrpSpPr/>
          <p:nvPr/>
        </p:nvGrpSpPr>
        <p:grpSpPr bwMode="black">
          <a:xfrm>
            <a:off x="7368875" y="3495409"/>
            <a:ext cx="1081912" cy="207474"/>
            <a:chOff x="5953627" y="6205329"/>
            <a:chExt cx="1086337" cy="215543"/>
          </a:xfrm>
          <a:solidFill>
            <a:srgbClr val="FFFFFF"/>
          </a:solidFill>
          <a:effectLst/>
        </p:grpSpPr>
        <p:sp>
          <p:nvSpPr>
            <p:cNvPr id="149" name="Freeform 24">
              <a:extLst>
                <a:ext uri="{FF2B5EF4-FFF2-40B4-BE49-F238E27FC236}">
                  <a16:creationId xmlns:a16="http://schemas.microsoft.com/office/drawing/2014/main" id="{EC607A70-AF8F-4189-86BC-6810D551A838}"/>
                </a:ext>
              </a:extLst>
            </p:cNvPr>
            <p:cNvSpPr>
              <a:spLocks/>
            </p:cNvSpPr>
            <p:nvPr/>
          </p:nvSpPr>
          <p:spPr bwMode="black">
            <a:xfrm>
              <a:off x="5953627" y="6214946"/>
              <a:ext cx="116725" cy="157181"/>
            </a:xfrm>
            <a:custGeom>
              <a:avLst/>
              <a:gdLst/>
              <a:ahLst/>
              <a:cxnLst>
                <a:cxn ang="0">
                  <a:pos x="215" y="68"/>
                </a:cxn>
                <a:cxn ang="0">
                  <a:pos x="215" y="474"/>
                </a:cxn>
                <a:cxn ang="0">
                  <a:pos x="134" y="474"/>
                </a:cxn>
                <a:cxn ang="0">
                  <a:pos x="134" y="68"/>
                </a:cxn>
                <a:cxn ang="0">
                  <a:pos x="0" y="68"/>
                </a:cxn>
                <a:cxn ang="0">
                  <a:pos x="0" y="0"/>
                </a:cxn>
                <a:cxn ang="0">
                  <a:pos x="352" y="0"/>
                </a:cxn>
                <a:cxn ang="0">
                  <a:pos x="352" y="68"/>
                </a:cxn>
                <a:cxn ang="0">
                  <a:pos x="215" y="68"/>
                </a:cxn>
              </a:cxnLst>
              <a:rect l="0" t="0" r="r" b="b"/>
              <a:pathLst>
                <a:path w="352" h="474">
                  <a:moveTo>
                    <a:pt x="215" y="68"/>
                  </a:moveTo>
                  <a:lnTo>
                    <a:pt x="215" y="474"/>
                  </a:lnTo>
                  <a:lnTo>
                    <a:pt x="134" y="474"/>
                  </a:lnTo>
                  <a:lnTo>
                    <a:pt x="134" y="68"/>
                  </a:lnTo>
                  <a:lnTo>
                    <a:pt x="0" y="68"/>
                  </a:lnTo>
                  <a:lnTo>
                    <a:pt x="0" y="0"/>
                  </a:lnTo>
                  <a:lnTo>
                    <a:pt x="352" y="0"/>
                  </a:lnTo>
                  <a:lnTo>
                    <a:pt x="352" y="68"/>
                  </a:lnTo>
                  <a:lnTo>
                    <a:pt x="215" y="68"/>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0" name="Freeform 25">
              <a:extLst>
                <a:ext uri="{FF2B5EF4-FFF2-40B4-BE49-F238E27FC236}">
                  <a16:creationId xmlns:a16="http://schemas.microsoft.com/office/drawing/2014/main" id="{A33AEF1E-C475-4AEC-88D9-FAA7EDC51994}"/>
                </a:ext>
              </a:extLst>
            </p:cNvPr>
            <p:cNvSpPr>
              <a:spLocks noEditPoints="1"/>
            </p:cNvSpPr>
            <p:nvPr/>
          </p:nvSpPr>
          <p:spPr bwMode="black">
            <a:xfrm>
              <a:off x="6046808" y="6257059"/>
              <a:ext cx="102466" cy="118383"/>
            </a:xfrm>
            <a:custGeom>
              <a:avLst/>
              <a:gdLst/>
              <a:ahLst/>
              <a:cxnLst>
                <a:cxn ang="0">
                  <a:pos x="33" y="85"/>
                </a:cxn>
                <a:cxn ang="0">
                  <a:pos x="45" y="115"/>
                </a:cxn>
                <a:cxn ang="0">
                  <a:pos x="76" y="125"/>
                </a:cxn>
                <a:cxn ang="0">
                  <a:pos x="100" y="121"/>
                </a:cxn>
                <a:cxn ang="0">
                  <a:pos x="119" y="111"/>
                </a:cxn>
                <a:cxn ang="0">
                  <a:pos x="119" y="139"/>
                </a:cxn>
                <a:cxn ang="0">
                  <a:pos x="112" y="143"/>
                </a:cxn>
                <a:cxn ang="0">
                  <a:pos x="100" y="146"/>
                </a:cxn>
                <a:cxn ang="0">
                  <a:pos x="86" y="149"/>
                </a:cxn>
                <a:cxn ang="0">
                  <a:pos x="68" y="151"/>
                </a:cxn>
                <a:cxn ang="0">
                  <a:pos x="40" y="146"/>
                </a:cxn>
                <a:cxn ang="0">
                  <a:pos x="18" y="132"/>
                </a:cxn>
                <a:cxn ang="0">
                  <a:pos x="4" y="108"/>
                </a:cxn>
                <a:cxn ang="0">
                  <a:pos x="0" y="77"/>
                </a:cxn>
                <a:cxn ang="0">
                  <a:pos x="6" y="42"/>
                </a:cxn>
                <a:cxn ang="0">
                  <a:pos x="22" y="18"/>
                </a:cxn>
                <a:cxn ang="0">
                  <a:pos x="44" y="4"/>
                </a:cxn>
                <a:cxn ang="0">
                  <a:pos x="68" y="0"/>
                </a:cxn>
                <a:cxn ang="0">
                  <a:pos x="96" y="5"/>
                </a:cxn>
                <a:cxn ang="0">
                  <a:pos x="115" y="19"/>
                </a:cxn>
                <a:cxn ang="0">
                  <a:pos x="127" y="41"/>
                </a:cxn>
                <a:cxn ang="0">
                  <a:pos x="131" y="69"/>
                </a:cxn>
                <a:cxn ang="0">
                  <a:pos x="131" y="85"/>
                </a:cxn>
                <a:cxn ang="0">
                  <a:pos x="33" y="85"/>
                </a:cxn>
                <a:cxn ang="0">
                  <a:pos x="97" y="46"/>
                </a:cxn>
                <a:cxn ang="0">
                  <a:pos x="91" y="35"/>
                </a:cxn>
                <a:cxn ang="0">
                  <a:pos x="82" y="28"/>
                </a:cxn>
                <a:cxn ang="0">
                  <a:pos x="68" y="25"/>
                </a:cxn>
                <a:cxn ang="0">
                  <a:pos x="56" y="28"/>
                </a:cxn>
                <a:cxn ang="0">
                  <a:pos x="45" y="35"/>
                </a:cxn>
                <a:cxn ang="0">
                  <a:pos x="37" y="46"/>
                </a:cxn>
                <a:cxn ang="0">
                  <a:pos x="33" y="60"/>
                </a:cxn>
                <a:cxn ang="0">
                  <a:pos x="99" y="60"/>
                </a:cxn>
                <a:cxn ang="0">
                  <a:pos x="97" y="46"/>
                </a:cxn>
              </a:cxnLst>
              <a:rect l="0" t="0" r="r" b="b"/>
              <a:pathLst>
                <a:path w="131" h="151">
                  <a:moveTo>
                    <a:pt x="33" y="85"/>
                  </a:moveTo>
                  <a:cubicBezTo>
                    <a:pt x="34" y="98"/>
                    <a:pt x="38" y="108"/>
                    <a:pt x="45" y="115"/>
                  </a:cubicBezTo>
                  <a:cubicBezTo>
                    <a:pt x="52" y="122"/>
                    <a:pt x="63" y="125"/>
                    <a:pt x="76" y="125"/>
                  </a:cubicBezTo>
                  <a:cubicBezTo>
                    <a:pt x="84" y="125"/>
                    <a:pt x="92" y="124"/>
                    <a:pt x="100" y="121"/>
                  </a:cubicBezTo>
                  <a:cubicBezTo>
                    <a:pt x="107" y="119"/>
                    <a:pt x="114" y="115"/>
                    <a:pt x="119" y="111"/>
                  </a:cubicBezTo>
                  <a:cubicBezTo>
                    <a:pt x="119" y="139"/>
                    <a:pt x="119" y="139"/>
                    <a:pt x="119" y="139"/>
                  </a:cubicBezTo>
                  <a:cubicBezTo>
                    <a:pt x="117" y="140"/>
                    <a:pt x="115" y="141"/>
                    <a:pt x="112" y="143"/>
                  </a:cubicBezTo>
                  <a:cubicBezTo>
                    <a:pt x="109" y="144"/>
                    <a:pt x="105" y="145"/>
                    <a:pt x="100" y="146"/>
                  </a:cubicBezTo>
                  <a:cubicBezTo>
                    <a:pt x="96" y="148"/>
                    <a:pt x="91" y="149"/>
                    <a:pt x="86" y="149"/>
                  </a:cubicBezTo>
                  <a:cubicBezTo>
                    <a:pt x="80" y="150"/>
                    <a:pt x="75" y="151"/>
                    <a:pt x="68" y="151"/>
                  </a:cubicBezTo>
                  <a:cubicBezTo>
                    <a:pt x="58" y="151"/>
                    <a:pt x="48" y="149"/>
                    <a:pt x="40" y="146"/>
                  </a:cubicBezTo>
                  <a:cubicBezTo>
                    <a:pt x="31" y="143"/>
                    <a:pt x="24" y="138"/>
                    <a:pt x="18" y="132"/>
                  </a:cubicBezTo>
                  <a:cubicBezTo>
                    <a:pt x="12" y="125"/>
                    <a:pt x="8" y="118"/>
                    <a:pt x="4" y="108"/>
                  </a:cubicBezTo>
                  <a:cubicBezTo>
                    <a:pt x="1" y="99"/>
                    <a:pt x="0" y="89"/>
                    <a:pt x="0" y="77"/>
                  </a:cubicBezTo>
                  <a:cubicBezTo>
                    <a:pt x="0" y="63"/>
                    <a:pt x="2" y="52"/>
                    <a:pt x="6" y="42"/>
                  </a:cubicBezTo>
                  <a:cubicBezTo>
                    <a:pt x="10" y="33"/>
                    <a:pt x="15" y="25"/>
                    <a:pt x="22" y="18"/>
                  </a:cubicBezTo>
                  <a:cubicBezTo>
                    <a:pt x="28" y="12"/>
                    <a:pt x="36" y="7"/>
                    <a:pt x="44" y="4"/>
                  </a:cubicBezTo>
                  <a:cubicBezTo>
                    <a:pt x="52" y="1"/>
                    <a:pt x="60" y="0"/>
                    <a:pt x="68" y="0"/>
                  </a:cubicBezTo>
                  <a:cubicBezTo>
                    <a:pt x="79" y="0"/>
                    <a:pt x="88" y="2"/>
                    <a:pt x="96" y="5"/>
                  </a:cubicBezTo>
                  <a:cubicBezTo>
                    <a:pt x="103" y="8"/>
                    <a:pt x="110" y="13"/>
                    <a:pt x="115" y="19"/>
                  </a:cubicBezTo>
                  <a:cubicBezTo>
                    <a:pt x="120" y="25"/>
                    <a:pt x="124" y="32"/>
                    <a:pt x="127" y="41"/>
                  </a:cubicBezTo>
                  <a:cubicBezTo>
                    <a:pt x="130" y="49"/>
                    <a:pt x="131" y="59"/>
                    <a:pt x="131" y="69"/>
                  </a:cubicBezTo>
                  <a:cubicBezTo>
                    <a:pt x="131" y="85"/>
                    <a:pt x="131" y="85"/>
                    <a:pt x="131" y="85"/>
                  </a:cubicBezTo>
                  <a:lnTo>
                    <a:pt x="33" y="85"/>
                  </a:lnTo>
                  <a:close/>
                  <a:moveTo>
                    <a:pt x="97" y="46"/>
                  </a:moveTo>
                  <a:cubicBezTo>
                    <a:pt x="96" y="42"/>
                    <a:pt x="94" y="38"/>
                    <a:pt x="91" y="35"/>
                  </a:cubicBezTo>
                  <a:cubicBezTo>
                    <a:pt x="89" y="32"/>
                    <a:pt x="86" y="30"/>
                    <a:pt x="82" y="28"/>
                  </a:cubicBezTo>
                  <a:cubicBezTo>
                    <a:pt x="78" y="26"/>
                    <a:pt x="73" y="25"/>
                    <a:pt x="68" y="25"/>
                  </a:cubicBezTo>
                  <a:cubicBezTo>
                    <a:pt x="64" y="25"/>
                    <a:pt x="60" y="26"/>
                    <a:pt x="56" y="28"/>
                  </a:cubicBezTo>
                  <a:cubicBezTo>
                    <a:pt x="52" y="29"/>
                    <a:pt x="48" y="32"/>
                    <a:pt x="45" y="35"/>
                  </a:cubicBezTo>
                  <a:cubicBezTo>
                    <a:pt x="42" y="38"/>
                    <a:pt x="39" y="42"/>
                    <a:pt x="37" y="46"/>
                  </a:cubicBezTo>
                  <a:cubicBezTo>
                    <a:pt x="35"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1" name="Freeform 26">
              <a:extLst>
                <a:ext uri="{FF2B5EF4-FFF2-40B4-BE49-F238E27FC236}">
                  <a16:creationId xmlns:a16="http://schemas.microsoft.com/office/drawing/2014/main" id="{50B681D1-4BD2-4B33-A84B-8C50AD103B26}"/>
                </a:ext>
              </a:extLst>
            </p:cNvPr>
            <p:cNvSpPr>
              <a:spLocks/>
            </p:cNvSpPr>
            <p:nvPr/>
          </p:nvSpPr>
          <p:spPr bwMode="black">
            <a:xfrm>
              <a:off x="6161875" y="6257059"/>
              <a:ext cx="73616" cy="163813"/>
            </a:xfrm>
            <a:custGeom>
              <a:avLst/>
              <a:gdLst/>
              <a:ahLst/>
              <a:cxnLst>
                <a:cxn ang="0">
                  <a:pos x="73" y="192"/>
                </a:cxn>
                <a:cxn ang="0">
                  <a:pos x="53" y="207"/>
                </a:cxn>
                <a:cxn ang="0">
                  <a:pos x="29" y="209"/>
                </a:cxn>
                <a:cxn ang="0">
                  <a:pos x="24" y="193"/>
                </a:cxn>
                <a:cxn ang="0">
                  <a:pos x="34" y="194"/>
                </a:cxn>
                <a:cxn ang="0">
                  <a:pos x="48" y="190"/>
                </a:cxn>
                <a:cxn ang="0">
                  <a:pos x="52" y="182"/>
                </a:cxn>
                <a:cxn ang="0">
                  <a:pos x="48" y="175"/>
                </a:cxn>
                <a:cxn ang="0">
                  <a:pos x="35" y="172"/>
                </a:cxn>
                <a:cxn ang="0">
                  <a:pos x="30" y="172"/>
                </a:cxn>
                <a:cxn ang="0">
                  <a:pos x="22" y="149"/>
                </a:cxn>
                <a:cxn ang="0">
                  <a:pos x="6" y="145"/>
                </a:cxn>
                <a:cxn ang="0">
                  <a:pos x="0" y="112"/>
                </a:cxn>
                <a:cxn ang="0">
                  <a:pos x="19" y="122"/>
                </a:cxn>
                <a:cxn ang="0">
                  <a:pos x="38" y="125"/>
                </a:cxn>
                <a:cxn ang="0">
                  <a:pos x="62" y="110"/>
                </a:cxn>
                <a:cxn ang="0">
                  <a:pos x="57" y="98"/>
                </a:cxn>
                <a:cxn ang="0">
                  <a:pos x="34" y="86"/>
                </a:cxn>
                <a:cxn ang="0">
                  <a:pos x="9" y="70"/>
                </a:cxn>
                <a:cxn ang="0">
                  <a:pos x="0" y="44"/>
                </a:cxn>
                <a:cxn ang="0">
                  <a:pos x="14" y="12"/>
                </a:cxn>
                <a:cxn ang="0">
                  <a:pos x="54" y="0"/>
                </a:cxn>
                <a:cxn ang="0">
                  <a:pos x="72" y="2"/>
                </a:cxn>
                <a:cxn ang="0">
                  <a:pos x="87" y="6"/>
                </a:cxn>
                <a:cxn ang="0">
                  <a:pos x="79" y="31"/>
                </a:cxn>
                <a:cxn ang="0">
                  <a:pos x="62" y="26"/>
                </a:cxn>
                <a:cxn ang="0">
                  <a:pos x="38" y="30"/>
                </a:cxn>
                <a:cxn ang="0">
                  <a:pos x="34" y="48"/>
                </a:cxn>
                <a:cxn ang="0">
                  <a:pos x="46" y="58"/>
                </a:cxn>
                <a:cxn ang="0">
                  <a:pos x="72" y="70"/>
                </a:cxn>
                <a:cxn ang="0">
                  <a:pos x="92" y="91"/>
                </a:cxn>
                <a:cxn ang="0">
                  <a:pos x="92" y="121"/>
                </a:cxn>
                <a:cxn ang="0">
                  <a:pos x="69" y="144"/>
                </a:cxn>
                <a:cxn ang="0">
                  <a:pos x="50" y="160"/>
                </a:cxn>
                <a:cxn ang="0">
                  <a:pos x="69" y="167"/>
                </a:cxn>
                <a:cxn ang="0">
                  <a:pos x="75" y="182"/>
                </a:cxn>
              </a:cxnLst>
              <a:rect l="0" t="0" r="r" b="b"/>
              <a:pathLst>
                <a:path w="94" h="209">
                  <a:moveTo>
                    <a:pt x="75" y="182"/>
                  </a:moveTo>
                  <a:cubicBezTo>
                    <a:pt x="75" y="186"/>
                    <a:pt x="75" y="189"/>
                    <a:pt x="73" y="192"/>
                  </a:cubicBezTo>
                  <a:cubicBezTo>
                    <a:pt x="72" y="196"/>
                    <a:pt x="69" y="199"/>
                    <a:pt x="66" y="201"/>
                  </a:cubicBezTo>
                  <a:cubicBezTo>
                    <a:pt x="63" y="203"/>
                    <a:pt x="58" y="205"/>
                    <a:pt x="53" y="207"/>
                  </a:cubicBezTo>
                  <a:cubicBezTo>
                    <a:pt x="48" y="208"/>
                    <a:pt x="42" y="209"/>
                    <a:pt x="34" y="209"/>
                  </a:cubicBezTo>
                  <a:cubicBezTo>
                    <a:pt x="33" y="209"/>
                    <a:pt x="31" y="209"/>
                    <a:pt x="29" y="209"/>
                  </a:cubicBezTo>
                  <a:cubicBezTo>
                    <a:pt x="28" y="209"/>
                    <a:pt x="26" y="209"/>
                    <a:pt x="24" y="208"/>
                  </a:cubicBezTo>
                  <a:cubicBezTo>
                    <a:pt x="24" y="193"/>
                    <a:pt x="24" y="193"/>
                    <a:pt x="24" y="193"/>
                  </a:cubicBezTo>
                  <a:cubicBezTo>
                    <a:pt x="26" y="194"/>
                    <a:pt x="28" y="194"/>
                    <a:pt x="29" y="194"/>
                  </a:cubicBezTo>
                  <a:cubicBezTo>
                    <a:pt x="31" y="194"/>
                    <a:pt x="32" y="194"/>
                    <a:pt x="34" y="194"/>
                  </a:cubicBezTo>
                  <a:cubicBezTo>
                    <a:pt x="37" y="194"/>
                    <a:pt x="40" y="193"/>
                    <a:pt x="42" y="193"/>
                  </a:cubicBezTo>
                  <a:cubicBezTo>
                    <a:pt x="44" y="192"/>
                    <a:pt x="46" y="191"/>
                    <a:pt x="48" y="190"/>
                  </a:cubicBezTo>
                  <a:cubicBezTo>
                    <a:pt x="49" y="189"/>
                    <a:pt x="50" y="188"/>
                    <a:pt x="51" y="186"/>
                  </a:cubicBezTo>
                  <a:cubicBezTo>
                    <a:pt x="51" y="185"/>
                    <a:pt x="52" y="183"/>
                    <a:pt x="52" y="182"/>
                  </a:cubicBezTo>
                  <a:cubicBezTo>
                    <a:pt x="52" y="181"/>
                    <a:pt x="52" y="180"/>
                    <a:pt x="51" y="179"/>
                  </a:cubicBezTo>
                  <a:cubicBezTo>
                    <a:pt x="50" y="177"/>
                    <a:pt x="49" y="176"/>
                    <a:pt x="48" y="175"/>
                  </a:cubicBezTo>
                  <a:cubicBezTo>
                    <a:pt x="47" y="174"/>
                    <a:pt x="45" y="174"/>
                    <a:pt x="43" y="173"/>
                  </a:cubicBezTo>
                  <a:cubicBezTo>
                    <a:pt x="41" y="172"/>
                    <a:pt x="38" y="172"/>
                    <a:pt x="35" y="172"/>
                  </a:cubicBezTo>
                  <a:cubicBezTo>
                    <a:pt x="35" y="172"/>
                    <a:pt x="34" y="172"/>
                    <a:pt x="33" y="172"/>
                  </a:cubicBezTo>
                  <a:cubicBezTo>
                    <a:pt x="32" y="172"/>
                    <a:pt x="31" y="172"/>
                    <a:pt x="30" y="172"/>
                  </a:cubicBezTo>
                  <a:cubicBezTo>
                    <a:pt x="30" y="150"/>
                    <a:pt x="30" y="150"/>
                    <a:pt x="30" y="150"/>
                  </a:cubicBezTo>
                  <a:cubicBezTo>
                    <a:pt x="28" y="150"/>
                    <a:pt x="25" y="150"/>
                    <a:pt x="22" y="149"/>
                  </a:cubicBezTo>
                  <a:cubicBezTo>
                    <a:pt x="19" y="149"/>
                    <a:pt x="17" y="148"/>
                    <a:pt x="14" y="147"/>
                  </a:cubicBezTo>
                  <a:cubicBezTo>
                    <a:pt x="11" y="147"/>
                    <a:pt x="9" y="146"/>
                    <a:pt x="6" y="145"/>
                  </a:cubicBezTo>
                  <a:cubicBezTo>
                    <a:pt x="4" y="144"/>
                    <a:pt x="1" y="144"/>
                    <a:pt x="0" y="143"/>
                  </a:cubicBezTo>
                  <a:cubicBezTo>
                    <a:pt x="0" y="112"/>
                    <a:pt x="0" y="112"/>
                    <a:pt x="0" y="112"/>
                  </a:cubicBezTo>
                  <a:cubicBezTo>
                    <a:pt x="3" y="114"/>
                    <a:pt x="6" y="116"/>
                    <a:pt x="9" y="118"/>
                  </a:cubicBezTo>
                  <a:cubicBezTo>
                    <a:pt x="12" y="119"/>
                    <a:pt x="16" y="121"/>
                    <a:pt x="19" y="122"/>
                  </a:cubicBezTo>
                  <a:cubicBezTo>
                    <a:pt x="23" y="123"/>
                    <a:pt x="26" y="124"/>
                    <a:pt x="29" y="124"/>
                  </a:cubicBezTo>
                  <a:cubicBezTo>
                    <a:pt x="33" y="125"/>
                    <a:pt x="36" y="125"/>
                    <a:pt x="38" y="125"/>
                  </a:cubicBezTo>
                  <a:cubicBezTo>
                    <a:pt x="47" y="125"/>
                    <a:pt x="53" y="124"/>
                    <a:pt x="56" y="121"/>
                  </a:cubicBezTo>
                  <a:cubicBezTo>
                    <a:pt x="60" y="118"/>
                    <a:pt x="62" y="115"/>
                    <a:pt x="62" y="110"/>
                  </a:cubicBezTo>
                  <a:cubicBezTo>
                    <a:pt x="62" y="107"/>
                    <a:pt x="61" y="105"/>
                    <a:pt x="61" y="103"/>
                  </a:cubicBezTo>
                  <a:cubicBezTo>
                    <a:pt x="60" y="102"/>
                    <a:pt x="59" y="100"/>
                    <a:pt x="57" y="98"/>
                  </a:cubicBezTo>
                  <a:cubicBezTo>
                    <a:pt x="55" y="96"/>
                    <a:pt x="52" y="95"/>
                    <a:pt x="48" y="93"/>
                  </a:cubicBezTo>
                  <a:cubicBezTo>
                    <a:pt x="44" y="91"/>
                    <a:pt x="40" y="89"/>
                    <a:pt x="34" y="86"/>
                  </a:cubicBezTo>
                  <a:cubicBezTo>
                    <a:pt x="29" y="84"/>
                    <a:pt x="24" y="82"/>
                    <a:pt x="20" y="79"/>
                  </a:cubicBezTo>
                  <a:cubicBezTo>
                    <a:pt x="15" y="77"/>
                    <a:pt x="12" y="74"/>
                    <a:pt x="9" y="70"/>
                  </a:cubicBezTo>
                  <a:cubicBezTo>
                    <a:pt x="6" y="67"/>
                    <a:pt x="4" y="63"/>
                    <a:pt x="2" y="59"/>
                  </a:cubicBezTo>
                  <a:cubicBezTo>
                    <a:pt x="0" y="55"/>
                    <a:pt x="0" y="50"/>
                    <a:pt x="0" y="44"/>
                  </a:cubicBezTo>
                  <a:cubicBezTo>
                    <a:pt x="0" y="37"/>
                    <a:pt x="1" y="32"/>
                    <a:pt x="3" y="26"/>
                  </a:cubicBezTo>
                  <a:cubicBezTo>
                    <a:pt x="6" y="21"/>
                    <a:pt x="10" y="16"/>
                    <a:pt x="14" y="12"/>
                  </a:cubicBezTo>
                  <a:cubicBezTo>
                    <a:pt x="19" y="9"/>
                    <a:pt x="25" y="5"/>
                    <a:pt x="32" y="3"/>
                  </a:cubicBezTo>
                  <a:cubicBezTo>
                    <a:pt x="38" y="1"/>
                    <a:pt x="46" y="0"/>
                    <a:pt x="54" y="0"/>
                  </a:cubicBezTo>
                  <a:cubicBezTo>
                    <a:pt x="57" y="0"/>
                    <a:pt x="60" y="0"/>
                    <a:pt x="64" y="0"/>
                  </a:cubicBezTo>
                  <a:cubicBezTo>
                    <a:pt x="67" y="1"/>
                    <a:pt x="70" y="1"/>
                    <a:pt x="72" y="2"/>
                  </a:cubicBezTo>
                  <a:cubicBezTo>
                    <a:pt x="75" y="2"/>
                    <a:pt x="78" y="3"/>
                    <a:pt x="80" y="4"/>
                  </a:cubicBezTo>
                  <a:cubicBezTo>
                    <a:pt x="83" y="4"/>
                    <a:pt x="85" y="5"/>
                    <a:pt x="87" y="6"/>
                  </a:cubicBezTo>
                  <a:cubicBezTo>
                    <a:pt x="87" y="35"/>
                    <a:pt x="87" y="35"/>
                    <a:pt x="87" y="35"/>
                  </a:cubicBezTo>
                  <a:cubicBezTo>
                    <a:pt x="85" y="34"/>
                    <a:pt x="82" y="32"/>
                    <a:pt x="79" y="31"/>
                  </a:cubicBezTo>
                  <a:cubicBezTo>
                    <a:pt x="77" y="30"/>
                    <a:pt x="74" y="29"/>
                    <a:pt x="71" y="28"/>
                  </a:cubicBezTo>
                  <a:cubicBezTo>
                    <a:pt x="68" y="27"/>
                    <a:pt x="65" y="26"/>
                    <a:pt x="62" y="26"/>
                  </a:cubicBezTo>
                  <a:cubicBezTo>
                    <a:pt x="59" y="26"/>
                    <a:pt x="56" y="25"/>
                    <a:pt x="53" y="25"/>
                  </a:cubicBezTo>
                  <a:cubicBezTo>
                    <a:pt x="47" y="25"/>
                    <a:pt x="42" y="27"/>
                    <a:pt x="38" y="30"/>
                  </a:cubicBezTo>
                  <a:cubicBezTo>
                    <a:pt x="34" y="33"/>
                    <a:pt x="32" y="36"/>
                    <a:pt x="32" y="41"/>
                  </a:cubicBezTo>
                  <a:cubicBezTo>
                    <a:pt x="32" y="44"/>
                    <a:pt x="33" y="46"/>
                    <a:pt x="34" y="48"/>
                  </a:cubicBezTo>
                  <a:cubicBezTo>
                    <a:pt x="34" y="50"/>
                    <a:pt x="36" y="52"/>
                    <a:pt x="38" y="53"/>
                  </a:cubicBezTo>
                  <a:cubicBezTo>
                    <a:pt x="40" y="55"/>
                    <a:pt x="42" y="57"/>
                    <a:pt x="46" y="58"/>
                  </a:cubicBezTo>
                  <a:cubicBezTo>
                    <a:pt x="49" y="60"/>
                    <a:pt x="53" y="62"/>
                    <a:pt x="58" y="63"/>
                  </a:cubicBezTo>
                  <a:cubicBezTo>
                    <a:pt x="63" y="66"/>
                    <a:pt x="68" y="68"/>
                    <a:pt x="72" y="70"/>
                  </a:cubicBezTo>
                  <a:cubicBezTo>
                    <a:pt x="77" y="73"/>
                    <a:pt x="81" y="76"/>
                    <a:pt x="84" y="79"/>
                  </a:cubicBezTo>
                  <a:cubicBezTo>
                    <a:pt x="87" y="83"/>
                    <a:pt x="90" y="86"/>
                    <a:pt x="92" y="91"/>
                  </a:cubicBezTo>
                  <a:cubicBezTo>
                    <a:pt x="94" y="95"/>
                    <a:pt x="94" y="100"/>
                    <a:pt x="94" y="106"/>
                  </a:cubicBezTo>
                  <a:cubicBezTo>
                    <a:pt x="94" y="111"/>
                    <a:pt x="94" y="117"/>
                    <a:pt x="92" y="121"/>
                  </a:cubicBezTo>
                  <a:cubicBezTo>
                    <a:pt x="90" y="126"/>
                    <a:pt x="87" y="131"/>
                    <a:pt x="83" y="135"/>
                  </a:cubicBezTo>
                  <a:cubicBezTo>
                    <a:pt x="80" y="138"/>
                    <a:pt x="75" y="142"/>
                    <a:pt x="69" y="144"/>
                  </a:cubicBezTo>
                  <a:cubicBezTo>
                    <a:pt x="64" y="147"/>
                    <a:pt x="58" y="149"/>
                    <a:pt x="50" y="150"/>
                  </a:cubicBezTo>
                  <a:cubicBezTo>
                    <a:pt x="50" y="160"/>
                    <a:pt x="50" y="160"/>
                    <a:pt x="50" y="160"/>
                  </a:cubicBezTo>
                  <a:cubicBezTo>
                    <a:pt x="55" y="160"/>
                    <a:pt x="58" y="161"/>
                    <a:pt x="61" y="162"/>
                  </a:cubicBezTo>
                  <a:cubicBezTo>
                    <a:pt x="65" y="163"/>
                    <a:pt x="67" y="165"/>
                    <a:pt x="69" y="167"/>
                  </a:cubicBezTo>
                  <a:cubicBezTo>
                    <a:pt x="71" y="169"/>
                    <a:pt x="73" y="171"/>
                    <a:pt x="74" y="174"/>
                  </a:cubicBezTo>
                  <a:cubicBezTo>
                    <a:pt x="75" y="176"/>
                    <a:pt x="75" y="179"/>
                    <a:pt x="75" y="18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2" name="Freeform 27">
              <a:extLst>
                <a:ext uri="{FF2B5EF4-FFF2-40B4-BE49-F238E27FC236}">
                  <a16:creationId xmlns:a16="http://schemas.microsoft.com/office/drawing/2014/main" id="{90A071AD-1725-4043-B071-285D0E80D23D}"/>
                </a:ext>
              </a:extLst>
            </p:cNvPr>
            <p:cNvSpPr>
              <a:spLocks noEditPoints="1"/>
            </p:cNvSpPr>
            <p:nvPr/>
          </p:nvSpPr>
          <p:spPr bwMode="black">
            <a:xfrm>
              <a:off x="6247097" y="6257059"/>
              <a:ext cx="102797" cy="118383"/>
            </a:xfrm>
            <a:custGeom>
              <a:avLst/>
              <a:gdLst/>
              <a:ahLst/>
              <a:cxnLst>
                <a:cxn ang="0">
                  <a:pos x="33" y="85"/>
                </a:cxn>
                <a:cxn ang="0">
                  <a:pos x="45" y="115"/>
                </a:cxn>
                <a:cxn ang="0">
                  <a:pos x="76" y="125"/>
                </a:cxn>
                <a:cxn ang="0">
                  <a:pos x="100" y="121"/>
                </a:cxn>
                <a:cxn ang="0">
                  <a:pos x="120" y="111"/>
                </a:cxn>
                <a:cxn ang="0">
                  <a:pos x="120" y="139"/>
                </a:cxn>
                <a:cxn ang="0">
                  <a:pos x="112" y="143"/>
                </a:cxn>
                <a:cxn ang="0">
                  <a:pos x="101" y="146"/>
                </a:cxn>
                <a:cxn ang="0">
                  <a:pos x="86" y="149"/>
                </a:cxn>
                <a:cxn ang="0">
                  <a:pos x="69" y="151"/>
                </a:cxn>
                <a:cxn ang="0">
                  <a:pos x="40" y="146"/>
                </a:cxn>
                <a:cxn ang="0">
                  <a:pos x="18" y="132"/>
                </a:cxn>
                <a:cxn ang="0">
                  <a:pos x="5" y="108"/>
                </a:cxn>
                <a:cxn ang="0">
                  <a:pos x="0" y="77"/>
                </a:cxn>
                <a:cxn ang="0">
                  <a:pos x="6" y="42"/>
                </a:cxn>
                <a:cxn ang="0">
                  <a:pos x="22" y="18"/>
                </a:cxn>
                <a:cxn ang="0">
                  <a:pos x="44" y="4"/>
                </a:cxn>
                <a:cxn ang="0">
                  <a:pos x="68" y="0"/>
                </a:cxn>
                <a:cxn ang="0">
                  <a:pos x="96" y="5"/>
                </a:cxn>
                <a:cxn ang="0">
                  <a:pos x="115" y="19"/>
                </a:cxn>
                <a:cxn ang="0">
                  <a:pos x="127" y="41"/>
                </a:cxn>
                <a:cxn ang="0">
                  <a:pos x="131" y="69"/>
                </a:cxn>
                <a:cxn ang="0">
                  <a:pos x="131" y="85"/>
                </a:cxn>
                <a:cxn ang="0">
                  <a:pos x="33" y="85"/>
                </a:cxn>
                <a:cxn ang="0">
                  <a:pos x="97" y="46"/>
                </a:cxn>
                <a:cxn ang="0">
                  <a:pos x="92" y="35"/>
                </a:cxn>
                <a:cxn ang="0">
                  <a:pos x="82" y="28"/>
                </a:cxn>
                <a:cxn ang="0">
                  <a:pos x="68" y="25"/>
                </a:cxn>
                <a:cxn ang="0">
                  <a:pos x="56" y="28"/>
                </a:cxn>
                <a:cxn ang="0">
                  <a:pos x="45" y="35"/>
                </a:cxn>
                <a:cxn ang="0">
                  <a:pos x="38" y="46"/>
                </a:cxn>
                <a:cxn ang="0">
                  <a:pos x="33" y="60"/>
                </a:cxn>
                <a:cxn ang="0">
                  <a:pos x="99" y="60"/>
                </a:cxn>
                <a:cxn ang="0">
                  <a:pos x="97" y="46"/>
                </a:cxn>
              </a:cxnLst>
              <a:rect l="0" t="0" r="r" b="b"/>
              <a:pathLst>
                <a:path w="131" h="151">
                  <a:moveTo>
                    <a:pt x="33" y="85"/>
                  </a:moveTo>
                  <a:cubicBezTo>
                    <a:pt x="34" y="98"/>
                    <a:pt x="38" y="108"/>
                    <a:pt x="45" y="115"/>
                  </a:cubicBezTo>
                  <a:cubicBezTo>
                    <a:pt x="53" y="122"/>
                    <a:pt x="63" y="125"/>
                    <a:pt x="76" y="125"/>
                  </a:cubicBezTo>
                  <a:cubicBezTo>
                    <a:pt x="85" y="125"/>
                    <a:pt x="92" y="124"/>
                    <a:pt x="100" y="121"/>
                  </a:cubicBezTo>
                  <a:cubicBezTo>
                    <a:pt x="108" y="119"/>
                    <a:pt x="114" y="115"/>
                    <a:pt x="120" y="111"/>
                  </a:cubicBezTo>
                  <a:cubicBezTo>
                    <a:pt x="120" y="139"/>
                    <a:pt x="120" y="139"/>
                    <a:pt x="120" y="139"/>
                  </a:cubicBezTo>
                  <a:cubicBezTo>
                    <a:pt x="118" y="140"/>
                    <a:pt x="115" y="141"/>
                    <a:pt x="112" y="143"/>
                  </a:cubicBezTo>
                  <a:cubicBezTo>
                    <a:pt x="109" y="144"/>
                    <a:pt x="105" y="145"/>
                    <a:pt x="101" y="146"/>
                  </a:cubicBezTo>
                  <a:cubicBezTo>
                    <a:pt x="96" y="148"/>
                    <a:pt x="91" y="149"/>
                    <a:pt x="86" y="149"/>
                  </a:cubicBezTo>
                  <a:cubicBezTo>
                    <a:pt x="81" y="150"/>
                    <a:pt x="75" y="151"/>
                    <a:pt x="69" y="151"/>
                  </a:cubicBezTo>
                  <a:cubicBezTo>
                    <a:pt x="58" y="151"/>
                    <a:pt x="48" y="149"/>
                    <a:pt x="40" y="146"/>
                  </a:cubicBezTo>
                  <a:cubicBezTo>
                    <a:pt x="31" y="143"/>
                    <a:pt x="24" y="138"/>
                    <a:pt x="18" y="132"/>
                  </a:cubicBezTo>
                  <a:cubicBezTo>
                    <a:pt x="12" y="125"/>
                    <a:pt x="8" y="118"/>
                    <a:pt x="5" y="108"/>
                  </a:cubicBezTo>
                  <a:cubicBezTo>
                    <a:pt x="2" y="99"/>
                    <a:pt x="0" y="89"/>
                    <a:pt x="0" y="77"/>
                  </a:cubicBezTo>
                  <a:cubicBezTo>
                    <a:pt x="0" y="63"/>
                    <a:pt x="2" y="52"/>
                    <a:pt x="6" y="42"/>
                  </a:cubicBezTo>
                  <a:cubicBezTo>
                    <a:pt x="10" y="33"/>
                    <a:pt x="15" y="25"/>
                    <a:pt x="22" y="18"/>
                  </a:cubicBezTo>
                  <a:cubicBezTo>
                    <a:pt x="29" y="12"/>
                    <a:pt x="36" y="7"/>
                    <a:pt x="44" y="4"/>
                  </a:cubicBezTo>
                  <a:cubicBezTo>
                    <a:pt x="52" y="1"/>
                    <a:pt x="60" y="0"/>
                    <a:pt x="68" y="0"/>
                  </a:cubicBezTo>
                  <a:cubicBezTo>
                    <a:pt x="79" y="0"/>
                    <a:pt x="88" y="2"/>
                    <a:pt x="96" y="5"/>
                  </a:cubicBezTo>
                  <a:cubicBezTo>
                    <a:pt x="104" y="8"/>
                    <a:pt x="110" y="13"/>
                    <a:pt x="115"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8" y="26"/>
                    <a:pt x="74" y="25"/>
                    <a:pt x="68" y="25"/>
                  </a:cubicBezTo>
                  <a:cubicBezTo>
                    <a:pt x="64" y="25"/>
                    <a:pt x="60" y="26"/>
                    <a:pt x="56" y="28"/>
                  </a:cubicBezTo>
                  <a:cubicBezTo>
                    <a:pt x="52" y="29"/>
                    <a:pt x="49" y="32"/>
                    <a:pt x="45" y="35"/>
                  </a:cubicBezTo>
                  <a:cubicBezTo>
                    <a:pt x="42" y="38"/>
                    <a:pt x="40" y="42"/>
                    <a:pt x="38" y="46"/>
                  </a:cubicBezTo>
                  <a:cubicBezTo>
                    <a:pt x="36"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3" name="Freeform 28">
              <a:extLst>
                <a:ext uri="{FF2B5EF4-FFF2-40B4-BE49-F238E27FC236}">
                  <a16:creationId xmlns:a16="http://schemas.microsoft.com/office/drawing/2014/main" id="{56A9AA7D-908E-4235-8792-2D059B17C51D}"/>
                </a:ext>
              </a:extLst>
            </p:cNvPr>
            <p:cNvSpPr>
              <a:spLocks/>
            </p:cNvSpPr>
            <p:nvPr/>
          </p:nvSpPr>
          <p:spPr bwMode="black">
            <a:xfrm>
              <a:off x="6369459" y="6205329"/>
              <a:ext cx="103461" cy="166797"/>
            </a:xfrm>
            <a:custGeom>
              <a:avLst/>
              <a:gdLst/>
              <a:ahLst/>
              <a:cxnLst>
                <a:cxn ang="0">
                  <a:pos x="212" y="503"/>
                </a:cxn>
                <a:cxn ang="0">
                  <a:pos x="78" y="340"/>
                </a:cxn>
                <a:cxn ang="0">
                  <a:pos x="78" y="340"/>
                </a:cxn>
                <a:cxn ang="0">
                  <a:pos x="78" y="503"/>
                </a:cxn>
                <a:cxn ang="0">
                  <a:pos x="0" y="503"/>
                </a:cxn>
                <a:cxn ang="0">
                  <a:pos x="0" y="0"/>
                </a:cxn>
                <a:cxn ang="0">
                  <a:pos x="78" y="0"/>
                </a:cxn>
                <a:cxn ang="0">
                  <a:pos x="78" y="319"/>
                </a:cxn>
                <a:cxn ang="0">
                  <a:pos x="78" y="319"/>
                </a:cxn>
                <a:cxn ang="0">
                  <a:pos x="205" y="163"/>
                </a:cxn>
                <a:cxn ang="0">
                  <a:pos x="302" y="163"/>
                </a:cxn>
                <a:cxn ang="0">
                  <a:pos x="156" y="326"/>
                </a:cxn>
                <a:cxn ang="0">
                  <a:pos x="312" y="503"/>
                </a:cxn>
                <a:cxn ang="0">
                  <a:pos x="212" y="503"/>
                </a:cxn>
              </a:cxnLst>
              <a:rect l="0" t="0" r="r" b="b"/>
              <a:pathLst>
                <a:path w="312" h="503">
                  <a:moveTo>
                    <a:pt x="212" y="503"/>
                  </a:moveTo>
                  <a:lnTo>
                    <a:pt x="78" y="340"/>
                  </a:lnTo>
                  <a:lnTo>
                    <a:pt x="78" y="340"/>
                  </a:lnTo>
                  <a:lnTo>
                    <a:pt x="78" y="503"/>
                  </a:lnTo>
                  <a:lnTo>
                    <a:pt x="0" y="503"/>
                  </a:lnTo>
                  <a:lnTo>
                    <a:pt x="0" y="0"/>
                  </a:lnTo>
                  <a:lnTo>
                    <a:pt x="78" y="0"/>
                  </a:lnTo>
                  <a:lnTo>
                    <a:pt x="78" y="319"/>
                  </a:lnTo>
                  <a:lnTo>
                    <a:pt x="78" y="319"/>
                  </a:lnTo>
                  <a:lnTo>
                    <a:pt x="205" y="163"/>
                  </a:lnTo>
                  <a:lnTo>
                    <a:pt x="302" y="163"/>
                  </a:lnTo>
                  <a:lnTo>
                    <a:pt x="156" y="326"/>
                  </a:lnTo>
                  <a:lnTo>
                    <a:pt x="312" y="503"/>
                  </a:lnTo>
                  <a:lnTo>
                    <a:pt x="212"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4" name="Freeform 29">
              <a:extLst>
                <a:ext uri="{FF2B5EF4-FFF2-40B4-BE49-F238E27FC236}">
                  <a16:creationId xmlns:a16="http://schemas.microsoft.com/office/drawing/2014/main" id="{7C896EAA-BE11-4FDD-9881-6DC260701421}"/>
                </a:ext>
              </a:extLst>
            </p:cNvPr>
            <p:cNvSpPr>
              <a:spLocks/>
            </p:cNvSpPr>
            <p:nvPr/>
          </p:nvSpPr>
          <p:spPr bwMode="black">
            <a:xfrm>
              <a:off x="6484526" y="6205329"/>
              <a:ext cx="104124" cy="166797"/>
            </a:xfrm>
            <a:custGeom>
              <a:avLst/>
              <a:gdLst/>
              <a:ahLst/>
              <a:cxnLst>
                <a:cxn ang="0">
                  <a:pos x="213" y="503"/>
                </a:cxn>
                <a:cxn ang="0">
                  <a:pos x="78" y="340"/>
                </a:cxn>
                <a:cxn ang="0">
                  <a:pos x="78" y="340"/>
                </a:cxn>
                <a:cxn ang="0">
                  <a:pos x="78" y="503"/>
                </a:cxn>
                <a:cxn ang="0">
                  <a:pos x="0" y="503"/>
                </a:cxn>
                <a:cxn ang="0">
                  <a:pos x="0" y="0"/>
                </a:cxn>
                <a:cxn ang="0">
                  <a:pos x="78" y="0"/>
                </a:cxn>
                <a:cxn ang="0">
                  <a:pos x="78" y="319"/>
                </a:cxn>
                <a:cxn ang="0">
                  <a:pos x="78" y="319"/>
                </a:cxn>
                <a:cxn ang="0">
                  <a:pos x="206" y="163"/>
                </a:cxn>
                <a:cxn ang="0">
                  <a:pos x="302" y="163"/>
                </a:cxn>
                <a:cxn ang="0">
                  <a:pos x="158" y="326"/>
                </a:cxn>
                <a:cxn ang="0">
                  <a:pos x="314" y="503"/>
                </a:cxn>
                <a:cxn ang="0">
                  <a:pos x="213" y="503"/>
                </a:cxn>
              </a:cxnLst>
              <a:rect l="0" t="0" r="r" b="b"/>
              <a:pathLst>
                <a:path w="314" h="503">
                  <a:moveTo>
                    <a:pt x="213" y="503"/>
                  </a:moveTo>
                  <a:lnTo>
                    <a:pt x="78" y="340"/>
                  </a:lnTo>
                  <a:lnTo>
                    <a:pt x="78" y="340"/>
                  </a:lnTo>
                  <a:lnTo>
                    <a:pt x="78" y="503"/>
                  </a:lnTo>
                  <a:lnTo>
                    <a:pt x="0" y="503"/>
                  </a:lnTo>
                  <a:lnTo>
                    <a:pt x="0" y="0"/>
                  </a:lnTo>
                  <a:lnTo>
                    <a:pt x="78" y="0"/>
                  </a:lnTo>
                  <a:lnTo>
                    <a:pt x="78" y="319"/>
                  </a:lnTo>
                  <a:lnTo>
                    <a:pt x="78" y="319"/>
                  </a:lnTo>
                  <a:lnTo>
                    <a:pt x="206" y="163"/>
                  </a:lnTo>
                  <a:lnTo>
                    <a:pt x="302" y="163"/>
                  </a:lnTo>
                  <a:lnTo>
                    <a:pt x="158" y="326"/>
                  </a:lnTo>
                  <a:lnTo>
                    <a:pt x="314" y="503"/>
                  </a:lnTo>
                  <a:lnTo>
                    <a:pt x="213"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5" name="Freeform 30">
              <a:extLst>
                <a:ext uri="{FF2B5EF4-FFF2-40B4-BE49-F238E27FC236}">
                  <a16:creationId xmlns:a16="http://schemas.microsoft.com/office/drawing/2014/main" id="{2B644066-7F52-4330-BD7D-D9E50A4875D9}"/>
                </a:ext>
              </a:extLst>
            </p:cNvPr>
            <p:cNvSpPr>
              <a:spLocks noEditPoints="1"/>
            </p:cNvSpPr>
            <p:nvPr/>
          </p:nvSpPr>
          <p:spPr bwMode="black">
            <a:xfrm>
              <a:off x="6597272" y="6212293"/>
              <a:ext cx="100476" cy="163149"/>
            </a:xfrm>
            <a:custGeom>
              <a:avLst/>
              <a:gdLst/>
              <a:ahLst/>
              <a:cxnLst>
                <a:cxn ang="0">
                  <a:pos x="95" y="204"/>
                </a:cxn>
                <a:cxn ang="0">
                  <a:pos x="95" y="183"/>
                </a:cxn>
                <a:cxn ang="0">
                  <a:pos x="95" y="183"/>
                </a:cxn>
                <a:cxn ang="0">
                  <a:pos x="88" y="192"/>
                </a:cxn>
                <a:cxn ang="0">
                  <a:pos x="78" y="200"/>
                </a:cxn>
                <a:cxn ang="0">
                  <a:pos x="66" y="206"/>
                </a:cxn>
                <a:cxn ang="0">
                  <a:pos x="51" y="208"/>
                </a:cxn>
                <a:cxn ang="0">
                  <a:pos x="13" y="193"/>
                </a:cxn>
                <a:cxn ang="0">
                  <a:pos x="0" y="148"/>
                </a:cxn>
                <a:cxn ang="0">
                  <a:pos x="0" y="60"/>
                </a:cxn>
                <a:cxn ang="0">
                  <a:pos x="33" y="60"/>
                </a:cxn>
                <a:cxn ang="0">
                  <a:pos x="33" y="144"/>
                </a:cxn>
                <a:cxn ang="0">
                  <a:pos x="35" y="161"/>
                </a:cxn>
                <a:cxn ang="0">
                  <a:pos x="41" y="173"/>
                </a:cxn>
                <a:cxn ang="0">
                  <a:pos x="51" y="179"/>
                </a:cxn>
                <a:cxn ang="0">
                  <a:pos x="63" y="181"/>
                </a:cxn>
                <a:cxn ang="0">
                  <a:pos x="75" y="179"/>
                </a:cxn>
                <a:cxn ang="0">
                  <a:pos x="86" y="171"/>
                </a:cxn>
                <a:cxn ang="0">
                  <a:pos x="93" y="160"/>
                </a:cxn>
                <a:cxn ang="0">
                  <a:pos x="95" y="144"/>
                </a:cxn>
                <a:cxn ang="0">
                  <a:pos x="95" y="60"/>
                </a:cxn>
                <a:cxn ang="0">
                  <a:pos x="128" y="60"/>
                </a:cxn>
                <a:cxn ang="0">
                  <a:pos x="128" y="204"/>
                </a:cxn>
                <a:cxn ang="0">
                  <a:pos x="95" y="204"/>
                </a:cxn>
                <a:cxn ang="0">
                  <a:pos x="53" y="17"/>
                </a:cxn>
                <a:cxn ang="0">
                  <a:pos x="52" y="23"/>
                </a:cxn>
                <a:cxn ang="0">
                  <a:pos x="48" y="28"/>
                </a:cxn>
                <a:cxn ang="0">
                  <a:pos x="43" y="32"/>
                </a:cxn>
                <a:cxn ang="0">
                  <a:pos x="36" y="33"/>
                </a:cxn>
                <a:cxn ang="0">
                  <a:pos x="29" y="32"/>
                </a:cxn>
                <a:cxn ang="0">
                  <a:pos x="23" y="28"/>
                </a:cxn>
                <a:cxn ang="0">
                  <a:pos x="20" y="23"/>
                </a:cxn>
                <a:cxn ang="0">
                  <a:pos x="18" y="17"/>
                </a:cxn>
                <a:cxn ang="0">
                  <a:pos x="20" y="10"/>
                </a:cxn>
                <a:cxn ang="0">
                  <a:pos x="23" y="5"/>
                </a:cxn>
                <a:cxn ang="0">
                  <a:pos x="29" y="1"/>
                </a:cxn>
                <a:cxn ang="0">
                  <a:pos x="36" y="0"/>
                </a:cxn>
                <a:cxn ang="0">
                  <a:pos x="43" y="1"/>
                </a:cxn>
                <a:cxn ang="0">
                  <a:pos x="48" y="5"/>
                </a:cxn>
                <a:cxn ang="0">
                  <a:pos x="52" y="10"/>
                </a:cxn>
                <a:cxn ang="0">
                  <a:pos x="53" y="17"/>
                </a:cxn>
                <a:cxn ang="0">
                  <a:pos x="113" y="17"/>
                </a:cxn>
                <a:cxn ang="0">
                  <a:pos x="111" y="23"/>
                </a:cxn>
                <a:cxn ang="0">
                  <a:pos x="108" y="28"/>
                </a:cxn>
                <a:cxn ang="0">
                  <a:pos x="102" y="32"/>
                </a:cxn>
                <a:cxn ang="0">
                  <a:pos x="95" y="33"/>
                </a:cxn>
                <a:cxn ang="0">
                  <a:pos x="88" y="32"/>
                </a:cxn>
                <a:cxn ang="0">
                  <a:pos x="83" y="28"/>
                </a:cxn>
                <a:cxn ang="0">
                  <a:pos x="79" y="23"/>
                </a:cxn>
                <a:cxn ang="0">
                  <a:pos x="78" y="17"/>
                </a:cxn>
                <a:cxn ang="0">
                  <a:pos x="79" y="10"/>
                </a:cxn>
                <a:cxn ang="0">
                  <a:pos x="83" y="5"/>
                </a:cxn>
                <a:cxn ang="0">
                  <a:pos x="88" y="1"/>
                </a:cxn>
                <a:cxn ang="0">
                  <a:pos x="95" y="0"/>
                </a:cxn>
                <a:cxn ang="0">
                  <a:pos x="102" y="1"/>
                </a:cxn>
                <a:cxn ang="0">
                  <a:pos x="108" y="5"/>
                </a:cxn>
                <a:cxn ang="0">
                  <a:pos x="111" y="10"/>
                </a:cxn>
                <a:cxn ang="0">
                  <a:pos x="113" y="17"/>
                </a:cxn>
              </a:cxnLst>
              <a:rect l="0" t="0" r="r" b="b"/>
              <a:pathLst>
                <a:path w="128" h="208">
                  <a:moveTo>
                    <a:pt x="95" y="204"/>
                  </a:moveTo>
                  <a:cubicBezTo>
                    <a:pt x="95" y="183"/>
                    <a:pt x="95" y="183"/>
                    <a:pt x="95" y="183"/>
                  </a:cubicBezTo>
                  <a:cubicBezTo>
                    <a:pt x="95" y="183"/>
                    <a:pt x="95" y="183"/>
                    <a:pt x="95" y="183"/>
                  </a:cubicBezTo>
                  <a:cubicBezTo>
                    <a:pt x="93" y="186"/>
                    <a:pt x="90" y="189"/>
                    <a:pt x="88" y="192"/>
                  </a:cubicBezTo>
                  <a:cubicBezTo>
                    <a:pt x="85" y="195"/>
                    <a:pt x="82" y="198"/>
                    <a:pt x="78" y="200"/>
                  </a:cubicBezTo>
                  <a:cubicBezTo>
                    <a:pt x="74" y="203"/>
                    <a:pt x="70" y="204"/>
                    <a:pt x="66" y="206"/>
                  </a:cubicBezTo>
                  <a:cubicBezTo>
                    <a:pt x="61" y="207"/>
                    <a:pt x="57" y="208"/>
                    <a:pt x="51" y="208"/>
                  </a:cubicBezTo>
                  <a:cubicBezTo>
                    <a:pt x="35" y="208"/>
                    <a:pt x="22" y="203"/>
                    <a:pt x="13" y="193"/>
                  </a:cubicBezTo>
                  <a:cubicBezTo>
                    <a:pt x="4" y="183"/>
                    <a:pt x="0" y="168"/>
                    <a:pt x="0" y="148"/>
                  </a:cubicBezTo>
                  <a:cubicBezTo>
                    <a:pt x="0" y="60"/>
                    <a:pt x="0" y="60"/>
                    <a:pt x="0" y="60"/>
                  </a:cubicBezTo>
                  <a:cubicBezTo>
                    <a:pt x="33" y="60"/>
                    <a:pt x="33" y="60"/>
                    <a:pt x="33" y="60"/>
                  </a:cubicBezTo>
                  <a:cubicBezTo>
                    <a:pt x="33" y="144"/>
                    <a:pt x="33" y="144"/>
                    <a:pt x="33" y="144"/>
                  </a:cubicBezTo>
                  <a:cubicBezTo>
                    <a:pt x="33" y="150"/>
                    <a:pt x="34" y="156"/>
                    <a:pt x="35" y="161"/>
                  </a:cubicBezTo>
                  <a:cubicBezTo>
                    <a:pt x="36" y="166"/>
                    <a:pt x="38" y="170"/>
                    <a:pt x="41" y="173"/>
                  </a:cubicBezTo>
                  <a:cubicBezTo>
                    <a:pt x="44" y="176"/>
                    <a:pt x="47" y="178"/>
                    <a:pt x="51" y="179"/>
                  </a:cubicBezTo>
                  <a:cubicBezTo>
                    <a:pt x="54" y="180"/>
                    <a:pt x="58" y="181"/>
                    <a:pt x="63" y="181"/>
                  </a:cubicBezTo>
                  <a:cubicBezTo>
                    <a:pt x="67" y="181"/>
                    <a:pt x="71" y="180"/>
                    <a:pt x="75" y="179"/>
                  </a:cubicBezTo>
                  <a:cubicBezTo>
                    <a:pt x="79" y="177"/>
                    <a:pt x="83" y="175"/>
                    <a:pt x="86" y="171"/>
                  </a:cubicBezTo>
                  <a:cubicBezTo>
                    <a:pt x="89" y="168"/>
                    <a:pt x="91" y="164"/>
                    <a:pt x="93" y="160"/>
                  </a:cubicBezTo>
                  <a:cubicBezTo>
                    <a:pt x="95" y="155"/>
                    <a:pt x="95" y="149"/>
                    <a:pt x="95" y="144"/>
                  </a:cubicBezTo>
                  <a:cubicBezTo>
                    <a:pt x="95" y="60"/>
                    <a:pt x="95" y="60"/>
                    <a:pt x="95" y="60"/>
                  </a:cubicBezTo>
                  <a:cubicBezTo>
                    <a:pt x="128" y="60"/>
                    <a:pt x="128" y="60"/>
                    <a:pt x="128" y="60"/>
                  </a:cubicBezTo>
                  <a:cubicBezTo>
                    <a:pt x="128" y="204"/>
                    <a:pt x="128" y="204"/>
                    <a:pt x="128" y="204"/>
                  </a:cubicBezTo>
                  <a:lnTo>
                    <a:pt x="95" y="204"/>
                  </a:lnTo>
                  <a:close/>
                  <a:moveTo>
                    <a:pt x="53" y="17"/>
                  </a:moveTo>
                  <a:cubicBezTo>
                    <a:pt x="53" y="19"/>
                    <a:pt x="53" y="21"/>
                    <a:pt x="52" y="23"/>
                  </a:cubicBezTo>
                  <a:cubicBezTo>
                    <a:pt x="51" y="25"/>
                    <a:pt x="50" y="27"/>
                    <a:pt x="48" y="28"/>
                  </a:cubicBezTo>
                  <a:cubicBezTo>
                    <a:pt x="47" y="30"/>
                    <a:pt x="45" y="31"/>
                    <a:pt x="43" y="32"/>
                  </a:cubicBezTo>
                  <a:cubicBezTo>
                    <a:pt x="41" y="33"/>
                    <a:pt x="38" y="33"/>
                    <a:pt x="36" y="33"/>
                  </a:cubicBezTo>
                  <a:cubicBezTo>
                    <a:pt x="33" y="33"/>
                    <a:pt x="31" y="33"/>
                    <a:pt x="29" y="32"/>
                  </a:cubicBezTo>
                  <a:cubicBezTo>
                    <a:pt x="27" y="31"/>
                    <a:pt x="25" y="30"/>
                    <a:pt x="23" y="28"/>
                  </a:cubicBezTo>
                  <a:cubicBezTo>
                    <a:pt x="22" y="27"/>
                    <a:pt x="21" y="25"/>
                    <a:pt x="20" y="23"/>
                  </a:cubicBezTo>
                  <a:cubicBezTo>
                    <a:pt x="19" y="21"/>
                    <a:pt x="18" y="19"/>
                    <a:pt x="18" y="17"/>
                  </a:cubicBezTo>
                  <a:cubicBezTo>
                    <a:pt x="18" y="14"/>
                    <a:pt x="19" y="12"/>
                    <a:pt x="20" y="10"/>
                  </a:cubicBezTo>
                  <a:cubicBezTo>
                    <a:pt x="21" y="8"/>
                    <a:pt x="22" y="6"/>
                    <a:pt x="23" y="5"/>
                  </a:cubicBezTo>
                  <a:cubicBezTo>
                    <a:pt x="25" y="3"/>
                    <a:pt x="27" y="2"/>
                    <a:pt x="29" y="1"/>
                  </a:cubicBezTo>
                  <a:cubicBezTo>
                    <a:pt x="31" y="0"/>
                    <a:pt x="33" y="0"/>
                    <a:pt x="36" y="0"/>
                  </a:cubicBezTo>
                  <a:cubicBezTo>
                    <a:pt x="38" y="0"/>
                    <a:pt x="41" y="0"/>
                    <a:pt x="43" y="1"/>
                  </a:cubicBezTo>
                  <a:cubicBezTo>
                    <a:pt x="45" y="2"/>
                    <a:pt x="47" y="3"/>
                    <a:pt x="48" y="5"/>
                  </a:cubicBezTo>
                  <a:cubicBezTo>
                    <a:pt x="50" y="6"/>
                    <a:pt x="51" y="8"/>
                    <a:pt x="52" y="10"/>
                  </a:cubicBezTo>
                  <a:cubicBezTo>
                    <a:pt x="53" y="12"/>
                    <a:pt x="53" y="14"/>
                    <a:pt x="53" y="17"/>
                  </a:cubicBezTo>
                  <a:close/>
                  <a:moveTo>
                    <a:pt x="113" y="17"/>
                  </a:moveTo>
                  <a:cubicBezTo>
                    <a:pt x="113" y="19"/>
                    <a:pt x="112" y="21"/>
                    <a:pt x="111" y="23"/>
                  </a:cubicBezTo>
                  <a:cubicBezTo>
                    <a:pt x="110" y="25"/>
                    <a:pt x="109" y="27"/>
                    <a:pt x="108" y="28"/>
                  </a:cubicBezTo>
                  <a:cubicBezTo>
                    <a:pt x="106" y="30"/>
                    <a:pt x="104" y="31"/>
                    <a:pt x="102" y="32"/>
                  </a:cubicBezTo>
                  <a:cubicBezTo>
                    <a:pt x="100" y="33"/>
                    <a:pt x="98" y="33"/>
                    <a:pt x="95" y="33"/>
                  </a:cubicBezTo>
                  <a:cubicBezTo>
                    <a:pt x="93" y="33"/>
                    <a:pt x="90" y="33"/>
                    <a:pt x="88" y="32"/>
                  </a:cubicBezTo>
                  <a:cubicBezTo>
                    <a:pt x="86" y="31"/>
                    <a:pt x="84" y="30"/>
                    <a:pt x="83" y="28"/>
                  </a:cubicBezTo>
                  <a:cubicBezTo>
                    <a:pt x="81" y="27"/>
                    <a:pt x="80" y="25"/>
                    <a:pt x="79" y="23"/>
                  </a:cubicBezTo>
                  <a:cubicBezTo>
                    <a:pt x="78" y="21"/>
                    <a:pt x="78" y="19"/>
                    <a:pt x="78" y="17"/>
                  </a:cubicBezTo>
                  <a:cubicBezTo>
                    <a:pt x="78" y="14"/>
                    <a:pt x="78" y="12"/>
                    <a:pt x="79" y="10"/>
                  </a:cubicBezTo>
                  <a:cubicBezTo>
                    <a:pt x="80" y="8"/>
                    <a:pt x="81" y="6"/>
                    <a:pt x="83" y="5"/>
                  </a:cubicBezTo>
                  <a:cubicBezTo>
                    <a:pt x="84" y="3"/>
                    <a:pt x="86" y="2"/>
                    <a:pt x="88" y="1"/>
                  </a:cubicBezTo>
                  <a:cubicBezTo>
                    <a:pt x="90" y="0"/>
                    <a:pt x="93" y="0"/>
                    <a:pt x="95" y="0"/>
                  </a:cubicBezTo>
                  <a:cubicBezTo>
                    <a:pt x="98" y="0"/>
                    <a:pt x="100" y="0"/>
                    <a:pt x="102" y="1"/>
                  </a:cubicBezTo>
                  <a:cubicBezTo>
                    <a:pt x="104" y="2"/>
                    <a:pt x="106" y="3"/>
                    <a:pt x="108" y="5"/>
                  </a:cubicBezTo>
                  <a:cubicBezTo>
                    <a:pt x="109" y="6"/>
                    <a:pt x="110" y="8"/>
                    <a:pt x="111" y="10"/>
                  </a:cubicBezTo>
                  <a:cubicBezTo>
                    <a:pt x="112" y="12"/>
                    <a:pt x="113" y="14"/>
                    <a:pt x="113"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6" name="Freeform 31">
              <a:extLst>
                <a:ext uri="{FF2B5EF4-FFF2-40B4-BE49-F238E27FC236}">
                  <a16:creationId xmlns:a16="http://schemas.microsoft.com/office/drawing/2014/main" id="{F4CBAAA5-77A0-4C12-B3A9-0944E87A3F33}"/>
                </a:ext>
              </a:extLst>
            </p:cNvPr>
            <p:cNvSpPr>
              <a:spLocks/>
            </p:cNvSpPr>
            <p:nvPr/>
          </p:nvSpPr>
          <p:spPr bwMode="black">
            <a:xfrm>
              <a:off x="6727261" y="6257723"/>
              <a:ext cx="64995" cy="114403"/>
            </a:xfrm>
            <a:custGeom>
              <a:avLst/>
              <a:gdLst/>
              <a:ahLst/>
              <a:cxnLst>
                <a:cxn ang="0">
                  <a:pos x="79" y="32"/>
                </a:cxn>
                <a:cxn ang="0">
                  <a:pos x="74" y="31"/>
                </a:cxn>
                <a:cxn ang="0">
                  <a:pos x="69" y="29"/>
                </a:cxn>
                <a:cxn ang="0">
                  <a:pos x="64" y="29"/>
                </a:cxn>
                <a:cxn ang="0">
                  <a:pos x="51" y="32"/>
                </a:cxn>
                <a:cxn ang="0">
                  <a:pos x="41" y="41"/>
                </a:cxn>
                <a:cxn ang="0">
                  <a:pos x="35" y="54"/>
                </a:cxn>
                <a:cxn ang="0">
                  <a:pos x="32" y="73"/>
                </a:cxn>
                <a:cxn ang="0">
                  <a:pos x="32" y="146"/>
                </a:cxn>
                <a:cxn ang="0">
                  <a:pos x="0" y="146"/>
                </a:cxn>
                <a:cxn ang="0">
                  <a:pos x="0" y="2"/>
                </a:cxn>
                <a:cxn ang="0">
                  <a:pos x="32" y="2"/>
                </a:cxn>
                <a:cxn ang="0">
                  <a:pos x="32" y="30"/>
                </a:cxn>
                <a:cxn ang="0">
                  <a:pos x="33" y="30"/>
                </a:cxn>
                <a:cxn ang="0">
                  <a:pos x="40" y="17"/>
                </a:cxn>
                <a:cxn ang="0">
                  <a:pos x="48" y="7"/>
                </a:cxn>
                <a:cxn ang="0">
                  <a:pos x="59" y="2"/>
                </a:cxn>
                <a:cxn ang="0">
                  <a:pos x="70" y="0"/>
                </a:cxn>
                <a:cxn ang="0">
                  <a:pos x="77" y="0"/>
                </a:cxn>
                <a:cxn ang="0">
                  <a:pos x="83" y="2"/>
                </a:cxn>
                <a:cxn ang="0">
                  <a:pos x="83" y="34"/>
                </a:cxn>
                <a:cxn ang="0">
                  <a:pos x="79" y="32"/>
                </a:cxn>
              </a:cxnLst>
              <a:rect l="0" t="0" r="r" b="b"/>
              <a:pathLst>
                <a:path w="83" h="146">
                  <a:moveTo>
                    <a:pt x="79" y="32"/>
                  </a:moveTo>
                  <a:cubicBezTo>
                    <a:pt x="78" y="32"/>
                    <a:pt x="76" y="31"/>
                    <a:pt x="74" y="31"/>
                  </a:cubicBezTo>
                  <a:cubicBezTo>
                    <a:pt x="73" y="30"/>
                    <a:pt x="71" y="30"/>
                    <a:pt x="69" y="29"/>
                  </a:cubicBezTo>
                  <a:cubicBezTo>
                    <a:pt x="67" y="29"/>
                    <a:pt x="66" y="29"/>
                    <a:pt x="64" y="29"/>
                  </a:cubicBezTo>
                  <a:cubicBezTo>
                    <a:pt x="59" y="29"/>
                    <a:pt x="55" y="30"/>
                    <a:pt x="51" y="32"/>
                  </a:cubicBezTo>
                  <a:cubicBezTo>
                    <a:pt x="48" y="34"/>
                    <a:pt x="44" y="37"/>
                    <a:pt x="41" y="41"/>
                  </a:cubicBezTo>
                  <a:cubicBezTo>
                    <a:pt x="39" y="44"/>
                    <a:pt x="36" y="49"/>
                    <a:pt x="35" y="54"/>
                  </a:cubicBezTo>
                  <a:cubicBezTo>
                    <a:pt x="33" y="60"/>
                    <a:pt x="32" y="66"/>
                    <a:pt x="32" y="73"/>
                  </a:cubicBezTo>
                  <a:cubicBezTo>
                    <a:pt x="32" y="146"/>
                    <a:pt x="32" y="146"/>
                    <a:pt x="32" y="146"/>
                  </a:cubicBezTo>
                  <a:cubicBezTo>
                    <a:pt x="0" y="146"/>
                    <a:pt x="0" y="146"/>
                    <a:pt x="0" y="146"/>
                  </a:cubicBezTo>
                  <a:cubicBezTo>
                    <a:pt x="0" y="2"/>
                    <a:pt x="0" y="2"/>
                    <a:pt x="0" y="2"/>
                  </a:cubicBezTo>
                  <a:cubicBezTo>
                    <a:pt x="32" y="2"/>
                    <a:pt x="32" y="2"/>
                    <a:pt x="32" y="2"/>
                  </a:cubicBezTo>
                  <a:cubicBezTo>
                    <a:pt x="32" y="30"/>
                    <a:pt x="32" y="30"/>
                    <a:pt x="32" y="30"/>
                  </a:cubicBezTo>
                  <a:cubicBezTo>
                    <a:pt x="33" y="30"/>
                    <a:pt x="33" y="30"/>
                    <a:pt x="33" y="30"/>
                  </a:cubicBezTo>
                  <a:cubicBezTo>
                    <a:pt x="35" y="25"/>
                    <a:pt x="37" y="20"/>
                    <a:pt x="40" y="17"/>
                  </a:cubicBezTo>
                  <a:cubicBezTo>
                    <a:pt x="42" y="13"/>
                    <a:pt x="45" y="10"/>
                    <a:pt x="48" y="7"/>
                  </a:cubicBezTo>
                  <a:cubicBezTo>
                    <a:pt x="52" y="5"/>
                    <a:pt x="55" y="3"/>
                    <a:pt x="59" y="2"/>
                  </a:cubicBezTo>
                  <a:cubicBezTo>
                    <a:pt x="62" y="0"/>
                    <a:pt x="66" y="0"/>
                    <a:pt x="70" y="0"/>
                  </a:cubicBezTo>
                  <a:cubicBezTo>
                    <a:pt x="72" y="0"/>
                    <a:pt x="74" y="0"/>
                    <a:pt x="77" y="0"/>
                  </a:cubicBezTo>
                  <a:cubicBezTo>
                    <a:pt x="79" y="1"/>
                    <a:pt x="81" y="1"/>
                    <a:pt x="83" y="2"/>
                  </a:cubicBezTo>
                  <a:cubicBezTo>
                    <a:pt x="83" y="34"/>
                    <a:pt x="83" y="34"/>
                    <a:pt x="83" y="34"/>
                  </a:cubicBezTo>
                  <a:cubicBezTo>
                    <a:pt x="82" y="33"/>
                    <a:pt x="81" y="33"/>
                    <a:pt x="79"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7" name="Rectangle 32">
              <a:extLst>
                <a:ext uri="{FF2B5EF4-FFF2-40B4-BE49-F238E27FC236}">
                  <a16:creationId xmlns:a16="http://schemas.microsoft.com/office/drawing/2014/main" id="{24CE0C57-A350-42F1-B6E2-7196C9705296}"/>
                </a:ext>
              </a:extLst>
            </p:cNvPr>
            <p:cNvSpPr>
              <a:spLocks noChangeArrowheads="1"/>
            </p:cNvSpPr>
            <p:nvPr/>
          </p:nvSpPr>
          <p:spPr bwMode="black">
            <a:xfrm>
              <a:off x="6805851" y="6205329"/>
              <a:ext cx="25534" cy="166797"/>
            </a:xfrm>
            <a:prstGeom prst="rect">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8" name="Freeform 33">
              <a:extLst>
                <a:ext uri="{FF2B5EF4-FFF2-40B4-BE49-F238E27FC236}">
                  <a16:creationId xmlns:a16="http://schemas.microsoft.com/office/drawing/2014/main" id="{AB2BB1F1-C4CB-46F2-A30D-F412A99830AB}"/>
                </a:ext>
              </a:extLst>
            </p:cNvPr>
            <p:cNvSpPr>
              <a:spLocks noEditPoints="1"/>
            </p:cNvSpPr>
            <p:nvPr/>
          </p:nvSpPr>
          <p:spPr bwMode="black">
            <a:xfrm>
              <a:off x="6852607" y="6257059"/>
              <a:ext cx="102797" cy="118383"/>
            </a:xfrm>
            <a:custGeom>
              <a:avLst/>
              <a:gdLst/>
              <a:ahLst/>
              <a:cxnLst>
                <a:cxn ang="0">
                  <a:pos x="33" y="85"/>
                </a:cxn>
                <a:cxn ang="0">
                  <a:pos x="45" y="115"/>
                </a:cxn>
                <a:cxn ang="0">
                  <a:pos x="77" y="125"/>
                </a:cxn>
                <a:cxn ang="0">
                  <a:pos x="100" y="121"/>
                </a:cxn>
                <a:cxn ang="0">
                  <a:pos x="120" y="111"/>
                </a:cxn>
                <a:cxn ang="0">
                  <a:pos x="120" y="139"/>
                </a:cxn>
                <a:cxn ang="0">
                  <a:pos x="112" y="143"/>
                </a:cxn>
                <a:cxn ang="0">
                  <a:pos x="101" y="146"/>
                </a:cxn>
                <a:cxn ang="0">
                  <a:pos x="86" y="149"/>
                </a:cxn>
                <a:cxn ang="0">
                  <a:pos x="69" y="151"/>
                </a:cxn>
                <a:cxn ang="0">
                  <a:pos x="40" y="146"/>
                </a:cxn>
                <a:cxn ang="0">
                  <a:pos x="19" y="132"/>
                </a:cxn>
                <a:cxn ang="0">
                  <a:pos x="5" y="108"/>
                </a:cxn>
                <a:cxn ang="0">
                  <a:pos x="0" y="77"/>
                </a:cxn>
                <a:cxn ang="0">
                  <a:pos x="6" y="42"/>
                </a:cxn>
                <a:cxn ang="0">
                  <a:pos x="22" y="18"/>
                </a:cxn>
                <a:cxn ang="0">
                  <a:pos x="44" y="4"/>
                </a:cxn>
                <a:cxn ang="0">
                  <a:pos x="69" y="0"/>
                </a:cxn>
                <a:cxn ang="0">
                  <a:pos x="96" y="5"/>
                </a:cxn>
                <a:cxn ang="0">
                  <a:pos x="116" y="19"/>
                </a:cxn>
                <a:cxn ang="0">
                  <a:pos x="127" y="41"/>
                </a:cxn>
                <a:cxn ang="0">
                  <a:pos x="131" y="69"/>
                </a:cxn>
                <a:cxn ang="0">
                  <a:pos x="131" y="85"/>
                </a:cxn>
                <a:cxn ang="0">
                  <a:pos x="33" y="85"/>
                </a:cxn>
                <a:cxn ang="0">
                  <a:pos x="97" y="46"/>
                </a:cxn>
                <a:cxn ang="0">
                  <a:pos x="92" y="35"/>
                </a:cxn>
                <a:cxn ang="0">
                  <a:pos x="82" y="28"/>
                </a:cxn>
                <a:cxn ang="0">
                  <a:pos x="69" y="25"/>
                </a:cxn>
                <a:cxn ang="0">
                  <a:pos x="56" y="28"/>
                </a:cxn>
                <a:cxn ang="0">
                  <a:pos x="46" y="35"/>
                </a:cxn>
                <a:cxn ang="0">
                  <a:pos x="38" y="46"/>
                </a:cxn>
                <a:cxn ang="0">
                  <a:pos x="33" y="60"/>
                </a:cxn>
                <a:cxn ang="0">
                  <a:pos x="99" y="60"/>
                </a:cxn>
                <a:cxn ang="0">
                  <a:pos x="97" y="46"/>
                </a:cxn>
              </a:cxnLst>
              <a:rect l="0" t="0" r="r" b="b"/>
              <a:pathLst>
                <a:path w="131" h="151">
                  <a:moveTo>
                    <a:pt x="33" y="85"/>
                  </a:moveTo>
                  <a:cubicBezTo>
                    <a:pt x="34" y="98"/>
                    <a:pt x="38" y="108"/>
                    <a:pt x="45" y="115"/>
                  </a:cubicBezTo>
                  <a:cubicBezTo>
                    <a:pt x="53" y="122"/>
                    <a:pt x="63" y="125"/>
                    <a:pt x="77" y="125"/>
                  </a:cubicBezTo>
                  <a:cubicBezTo>
                    <a:pt x="85" y="125"/>
                    <a:pt x="93" y="124"/>
                    <a:pt x="100" y="121"/>
                  </a:cubicBezTo>
                  <a:cubicBezTo>
                    <a:pt x="108" y="119"/>
                    <a:pt x="114" y="115"/>
                    <a:pt x="120" y="111"/>
                  </a:cubicBezTo>
                  <a:cubicBezTo>
                    <a:pt x="120" y="139"/>
                    <a:pt x="120" y="139"/>
                    <a:pt x="120" y="139"/>
                  </a:cubicBezTo>
                  <a:cubicBezTo>
                    <a:pt x="118" y="140"/>
                    <a:pt x="115" y="141"/>
                    <a:pt x="112" y="143"/>
                  </a:cubicBezTo>
                  <a:cubicBezTo>
                    <a:pt x="109" y="144"/>
                    <a:pt x="105" y="145"/>
                    <a:pt x="101" y="146"/>
                  </a:cubicBezTo>
                  <a:cubicBezTo>
                    <a:pt x="97" y="148"/>
                    <a:pt x="92" y="149"/>
                    <a:pt x="86" y="149"/>
                  </a:cubicBezTo>
                  <a:cubicBezTo>
                    <a:pt x="81" y="150"/>
                    <a:pt x="75" y="151"/>
                    <a:pt x="69" y="151"/>
                  </a:cubicBezTo>
                  <a:cubicBezTo>
                    <a:pt x="58" y="151"/>
                    <a:pt x="49" y="149"/>
                    <a:pt x="40" y="146"/>
                  </a:cubicBezTo>
                  <a:cubicBezTo>
                    <a:pt x="32" y="143"/>
                    <a:pt x="24" y="138"/>
                    <a:pt x="19" y="132"/>
                  </a:cubicBezTo>
                  <a:cubicBezTo>
                    <a:pt x="13" y="125"/>
                    <a:pt x="8" y="118"/>
                    <a:pt x="5" y="108"/>
                  </a:cubicBezTo>
                  <a:cubicBezTo>
                    <a:pt x="2" y="99"/>
                    <a:pt x="0" y="89"/>
                    <a:pt x="0" y="77"/>
                  </a:cubicBezTo>
                  <a:cubicBezTo>
                    <a:pt x="0" y="63"/>
                    <a:pt x="2" y="52"/>
                    <a:pt x="6" y="42"/>
                  </a:cubicBezTo>
                  <a:cubicBezTo>
                    <a:pt x="10" y="33"/>
                    <a:pt x="16" y="25"/>
                    <a:pt x="22" y="18"/>
                  </a:cubicBezTo>
                  <a:cubicBezTo>
                    <a:pt x="29" y="12"/>
                    <a:pt x="36" y="7"/>
                    <a:pt x="44" y="4"/>
                  </a:cubicBezTo>
                  <a:cubicBezTo>
                    <a:pt x="52" y="1"/>
                    <a:pt x="60" y="0"/>
                    <a:pt x="69" y="0"/>
                  </a:cubicBezTo>
                  <a:cubicBezTo>
                    <a:pt x="79" y="0"/>
                    <a:pt x="88" y="2"/>
                    <a:pt x="96" y="5"/>
                  </a:cubicBezTo>
                  <a:cubicBezTo>
                    <a:pt x="104" y="8"/>
                    <a:pt x="110" y="13"/>
                    <a:pt x="116"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9" y="26"/>
                    <a:pt x="74" y="25"/>
                    <a:pt x="69" y="25"/>
                  </a:cubicBezTo>
                  <a:cubicBezTo>
                    <a:pt x="64" y="25"/>
                    <a:pt x="60" y="26"/>
                    <a:pt x="56" y="28"/>
                  </a:cubicBezTo>
                  <a:cubicBezTo>
                    <a:pt x="52" y="29"/>
                    <a:pt x="49" y="32"/>
                    <a:pt x="46" y="35"/>
                  </a:cubicBezTo>
                  <a:cubicBezTo>
                    <a:pt x="43" y="38"/>
                    <a:pt x="40" y="42"/>
                    <a:pt x="38" y="46"/>
                  </a:cubicBezTo>
                  <a:cubicBezTo>
                    <a:pt x="36" y="50"/>
                    <a:pt x="34" y="55"/>
                    <a:pt x="33" y="60"/>
                  </a:cubicBezTo>
                  <a:cubicBezTo>
                    <a:pt x="99" y="60"/>
                    <a:pt x="99" y="60"/>
                    <a:pt x="99" y="60"/>
                  </a:cubicBezTo>
                  <a:cubicBezTo>
                    <a:pt x="99"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59" name="Freeform 34">
              <a:extLst>
                <a:ext uri="{FF2B5EF4-FFF2-40B4-BE49-F238E27FC236}">
                  <a16:creationId xmlns:a16="http://schemas.microsoft.com/office/drawing/2014/main" id="{0DBBC716-5F63-434F-A168-52A098F3F842}"/>
                </a:ext>
              </a:extLst>
            </p:cNvPr>
            <p:cNvSpPr>
              <a:spLocks/>
            </p:cNvSpPr>
            <p:nvPr/>
          </p:nvSpPr>
          <p:spPr bwMode="black">
            <a:xfrm>
              <a:off x="6974969" y="6257723"/>
              <a:ext cx="64995" cy="114403"/>
            </a:xfrm>
            <a:custGeom>
              <a:avLst/>
              <a:gdLst/>
              <a:ahLst/>
              <a:cxnLst>
                <a:cxn ang="0">
                  <a:pos x="80" y="32"/>
                </a:cxn>
                <a:cxn ang="0">
                  <a:pos x="75" y="31"/>
                </a:cxn>
                <a:cxn ang="0">
                  <a:pos x="70" y="29"/>
                </a:cxn>
                <a:cxn ang="0">
                  <a:pos x="64" y="29"/>
                </a:cxn>
                <a:cxn ang="0">
                  <a:pos x="52" y="32"/>
                </a:cxn>
                <a:cxn ang="0">
                  <a:pos x="42" y="41"/>
                </a:cxn>
                <a:cxn ang="0">
                  <a:pos x="35" y="54"/>
                </a:cxn>
                <a:cxn ang="0">
                  <a:pos x="33" y="73"/>
                </a:cxn>
                <a:cxn ang="0">
                  <a:pos x="33" y="146"/>
                </a:cxn>
                <a:cxn ang="0">
                  <a:pos x="0" y="146"/>
                </a:cxn>
                <a:cxn ang="0">
                  <a:pos x="0" y="2"/>
                </a:cxn>
                <a:cxn ang="0">
                  <a:pos x="33" y="2"/>
                </a:cxn>
                <a:cxn ang="0">
                  <a:pos x="33" y="30"/>
                </a:cxn>
                <a:cxn ang="0">
                  <a:pos x="33" y="30"/>
                </a:cxn>
                <a:cxn ang="0">
                  <a:pos x="40" y="17"/>
                </a:cxn>
                <a:cxn ang="0">
                  <a:pos x="49" y="7"/>
                </a:cxn>
                <a:cxn ang="0">
                  <a:pos x="59" y="2"/>
                </a:cxn>
                <a:cxn ang="0">
                  <a:pos x="70" y="0"/>
                </a:cxn>
                <a:cxn ang="0">
                  <a:pos x="77" y="0"/>
                </a:cxn>
                <a:cxn ang="0">
                  <a:pos x="83" y="2"/>
                </a:cxn>
                <a:cxn ang="0">
                  <a:pos x="83" y="34"/>
                </a:cxn>
                <a:cxn ang="0">
                  <a:pos x="80" y="32"/>
                </a:cxn>
              </a:cxnLst>
              <a:rect l="0" t="0" r="r" b="b"/>
              <a:pathLst>
                <a:path w="83" h="146">
                  <a:moveTo>
                    <a:pt x="80" y="32"/>
                  </a:moveTo>
                  <a:cubicBezTo>
                    <a:pt x="78" y="32"/>
                    <a:pt x="77" y="31"/>
                    <a:pt x="75" y="31"/>
                  </a:cubicBezTo>
                  <a:cubicBezTo>
                    <a:pt x="73" y="30"/>
                    <a:pt x="71" y="30"/>
                    <a:pt x="70" y="29"/>
                  </a:cubicBezTo>
                  <a:cubicBezTo>
                    <a:pt x="68" y="29"/>
                    <a:pt x="66" y="29"/>
                    <a:pt x="64" y="29"/>
                  </a:cubicBezTo>
                  <a:cubicBezTo>
                    <a:pt x="60" y="29"/>
                    <a:pt x="56" y="30"/>
                    <a:pt x="52" y="32"/>
                  </a:cubicBezTo>
                  <a:cubicBezTo>
                    <a:pt x="48" y="34"/>
                    <a:pt x="45" y="37"/>
                    <a:pt x="42" y="41"/>
                  </a:cubicBezTo>
                  <a:cubicBezTo>
                    <a:pt x="39" y="44"/>
                    <a:pt x="37" y="49"/>
                    <a:pt x="35" y="54"/>
                  </a:cubicBezTo>
                  <a:cubicBezTo>
                    <a:pt x="34" y="60"/>
                    <a:pt x="33" y="66"/>
                    <a:pt x="33" y="73"/>
                  </a:cubicBezTo>
                  <a:cubicBezTo>
                    <a:pt x="33" y="146"/>
                    <a:pt x="33" y="146"/>
                    <a:pt x="33" y="146"/>
                  </a:cubicBezTo>
                  <a:cubicBezTo>
                    <a:pt x="0" y="146"/>
                    <a:pt x="0" y="146"/>
                    <a:pt x="0" y="146"/>
                  </a:cubicBezTo>
                  <a:cubicBezTo>
                    <a:pt x="0" y="2"/>
                    <a:pt x="0" y="2"/>
                    <a:pt x="0" y="2"/>
                  </a:cubicBezTo>
                  <a:cubicBezTo>
                    <a:pt x="33" y="2"/>
                    <a:pt x="33" y="2"/>
                    <a:pt x="33" y="2"/>
                  </a:cubicBezTo>
                  <a:cubicBezTo>
                    <a:pt x="33" y="30"/>
                    <a:pt x="33" y="30"/>
                    <a:pt x="33" y="30"/>
                  </a:cubicBezTo>
                  <a:cubicBezTo>
                    <a:pt x="33" y="30"/>
                    <a:pt x="33" y="30"/>
                    <a:pt x="33" y="30"/>
                  </a:cubicBezTo>
                  <a:cubicBezTo>
                    <a:pt x="35" y="25"/>
                    <a:pt x="37" y="20"/>
                    <a:pt x="40" y="17"/>
                  </a:cubicBezTo>
                  <a:cubicBezTo>
                    <a:pt x="43" y="13"/>
                    <a:pt x="46" y="10"/>
                    <a:pt x="49" y="7"/>
                  </a:cubicBezTo>
                  <a:cubicBezTo>
                    <a:pt x="52" y="5"/>
                    <a:pt x="55" y="3"/>
                    <a:pt x="59" y="2"/>
                  </a:cubicBezTo>
                  <a:cubicBezTo>
                    <a:pt x="63" y="0"/>
                    <a:pt x="66" y="0"/>
                    <a:pt x="70" y="0"/>
                  </a:cubicBezTo>
                  <a:cubicBezTo>
                    <a:pt x="73" y="0"/>
                    <a:pt x="75" y="0"/>
                    <a:pt x="77" y="0"/>
                  </a:cubicBezTo>
                  <a:cubicBezTo>
                    <a:pt x="79" y="1"/>
                    <a:pt x="81" y="1"/>
                    <a:pt x="83" y="2"/>
                  </a:cubicBezTo>
                  <a:cubicBezTo>
                    <a:pt x="83" y="34"/>
                    <a:pt x="83" y="34"/>
                    <a:pt x="83" y="34"/>
                  </a:cubicBezTo>
                  <a:cubicBezTo>
                    <a:pt x="82" y="33"/>
                    <a:pt x="81" y="33"/>
                    <a:pt x="80"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60" name="Group 159">
            <a:extLst>
              <a:ext uri="{FF2B5EF4-FFF2-40B4-BE49-F238E27FC236}">
                <a16:creationId xmlns:a16="http://schemas.microsoft.com/office/drawing/2014/main" id="{6AC7AC47-DACF-4575-8210-37694CB8E3D2}"/>
              </a:ext>
            </a:extLst>
          </p:cNvPr>
          <p:cNvGrpSpPr/>
          <p:nvPr/>
        </p:nvGrpSpPr>
        <p:grpSpPr bwMode="black">
          <a:xfrm>
            <a:off x="6260372" y="2913489"/>
            <a:ext cx="915382" cy="323852"/>
            <a:chOff x="7376591" y="6134773"/>
            <a:chExt cx="919129" cy="336446"/>
          </a:xfrm>
          <a:solidFill>
            <a:srgbClr val="FFFFFF"/>
          </a:solidFill>
          <a:effectLst/>
        </p:grpSpPr>
        <p:sp>
          <p:nvSpPr>
            <p:cNvPr id="161" name="Freeform 24">
              <a:extLst>
                <a:ext uri="{FF2B5EF4-FFF2-40B4-BE49-F238E27FC236}">
                  <a16:creationId xmlns:a16="http://schemas.microsoft.com/office/drawing/2014/main" id="{59F64F95-BC6C-44DF-8A7A-185B06D25DB2}"/>
                </a:ext>
              </a:extLst>
            </p:cNvPr>
            <p:cNvSpPr>
              <a:spLocks/>
            </p:cNvSpPr>
            <p:nvPr/>
          </p:nvSpPr>
          <p:spPr bwMode="black">
            <a:xfrm>
              <a:off x="7984332" y="6141379"/>
              <a:ext cx="40319" cy="39180"/>
            </a:xfrm>
            <a:custGeom>
              <a:avLst/>
              <a:gdLst/>
              <a:ahLst/>
              <a:cxnLst>
                <a:cxn ang="0">
                  <a:pos x="21" y="0"/>
                </a:cxn>
                <a:cxn ang="0">
                  <a:pos x="75" y="25"/>
                </a:cxn>
                <a:cxn ang="0">
                  <a:pos x="50" y="73"/>
                </a:cxn>
                <a:cxn ang="0">
                  <a:pos x="0" y="48"/>
                </a:cxn>
                <a:cxn ang="0">
                  <a:pos x="21" y="0"/>
                </a:cxn>
              </a:cxnLst>
              <a:rect l="0" t="0" r="r" b="b"/>
              <a:pathLst>
                <a:path w="75" h="73">
                  <a:moveTo>
                    <a:pt x="21" y="0"/>
                  </a:moveTo>
                  <a:cubicBezTo>
                    <a:pt x="39" y="8"/>
                    <a:pt x="57" y="16"/>
                    <a:pt x="75" y="25"/>
                  </a:cubicBezTo>
                  <a:cubicBezTo>
                    <a:pt x="66" y="41"/>
                    <a:pt x="58" y="57"/>
                    <a:pt x="50" y="73"/>
                  </a:cubicBezTo>
                  <a:cubicBezTo>
                    <a:pt x="33" y="64"/>
                    <a:pt x="16" y="56"/>
                    <a:pt x="0" y="48"/>
                  </a:cubicBezTo>
                  <a:cubicBezTo>
                    <a:pt x="7" y="32"/>
                    <a:pt x="14" y="16"/>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2" name="Freeform 25">
              <a:extLst>
                <a:ext uri="{FF2B5EF4-FFF2-40B4-BE49-F238E27FC236}">
                  <a16:creationId xmlns:a16="http://schemas.microsoft.com/office/drawing/2014/main" id="{3182718B-D370-4B27-9E04-1F82E3DF7974}"/>
                </a:ext>
              </a:extLst>
            </p:cNvPr>
            <p:cNvSpPr>
              <a:spLocks/>
            </p:cNvSpPr>
            <p:nvPr/>
          </p:nvSpPr>
          <p:spPr bwMode="black">
            <a:xfrm>
              <a:off x="8116906" y="6158463"/>
              <a:ext cx="39863" cy="39408"/>
            </a:xfrm>
            <a:custGeom>
              <a:avLst/>
              <a:gdLst/>
              <a:ahLst/>
              <a:cxnLst>
                <a:cxn ang="0">
                  <a:pos x="21" y="0"/>
                </a:cxn>
                <a:cxn ang="0">
                  <a:pos x="74" y="25"/>
                </a:cxn>
                <a:cxn ang="0">
                  <a:pos x="49" y="73"/>
                </a:cxn>
                <a:cxn ang="0">
                  <a:pos x="0" y="44"/>
                </a:cxn>
                <a:cxn ang="0">
                  <a:pos x="21" y="0"/>
                </a:cxn>
              </a:cxnLst>
              <a:rect l="0" t="0" r="r" b="b"/>
              <a:pathLst>
                <a:path w="74" h="73">
                  <a:moveTo>
                    <a:pt x="21" y="0"/>
                  </a:moveTo>
                  <a:cubicBezTo>
                    <a:pt x="39" y="9"/>
                    <a:pt x="56" y="17"/>
                    <a:pt x="74" y="25"/>
                  </a:cubicBezTo>
                  <a:cubicBezTo>
                    <a:pt x="66" y="41"/>
                    <a:pt x="58" y="57"/>
                    <a:pt x="49" y="73"/>
                  </a:cubicBezTo>
                  <a:cubicBezTo>
                    <a:pt x="33" y="64"/>
                    <a:pt x="16" y="54"/>
                    <a:pt x="0" y="44"/>
                  </a:cubicBezTo>
                  <a:cubicBezTo>
                    <a:pt x="7" y="30"/>
                    <a:pt x="14" y="15"/>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3" name="Freeform 26">
              <a:extLst>
                <a:ext uri="{FF2B5EF4-FFF2-40B4-BE49-F238E27FC236}">
                  <a16:creationId xmlns:a16="http://schemas.microsoft.com/office/drawing/2014/main" id="{0D588672-BA0F-40EB-8AC7-8B9C48C4C0F4}"/>
                </a:ext>
              </a:extLst>
            </p:cNvPr>
            <p:cNvSpPr>
              <a:spLocks/>
            </p:cNvSpPr>
            <p:nvPr/>
          </p:nvSpPr>
          <p:spPr bwMode="black">
            <a:xfrm>
              <a:off x="8017134" y="6172131"/>
              <a:ext cx="40319" cy="39180"/>
            </a:xfrm>
            <a:custGeom>
              <a:avLst/>
              <a:gdLst/>
              <a:ahLst/>
              <a:cxnLst>
                <a:cxn ang="0">
                  <a:pos x="21" y="0"/>
                </a:cxn>
                <a:cxn ang="0">
                  <a:pos x="75" y="25"/>
                </a:cxn>
                <a:cxn ang="0">
                  <a:pos x="50" y="73"/>
                </a:cxn>
                <a:cxn ang="0">
                  <a:pos x="0" y="44"/>
                </a:cxn>
                <a:cxn ang="0">
                  <a:pos x="21" y="0"/>
                </a:cxn>
              </a:cxnLst>
              <a:rect l="0" t="0" r="r" b="b"/>
              <a:pathLst>
                <a:path w="75" h="73">
                  <a:moveTo>
                    <a:pt x="21" y="0"/>
                  </a:moveTo>
                  <a:cubicBezTo>
                    <a:pt x="39" y="9"/>
                    <a:pt x="57" y="17"/>
                    <a:pt x="75" y="25"/>
                  </a:cubicBezTo>
                  <a:cubicBezTo>
                    <a:pt x="67" y="41"/>
                    <a:pt x="58" y="57"/>
                    <a:pt x="50" y="73"/>
                  </a:cubicBezTo>
                  <a:cubicBezTo>
                    <a:pt x="34" y="64"/>
                    <a:pt x="17" y="54"/>
                    <a:pt x="0" y="44"/>
                  </a:cubicBezTo>
                  <a:cubicBezTo>
                    <a:pt x="7" y="30"/>
                    <a:pt x="14" y="15"/>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4" name="Freeform 27">
              <a:extLst>
                <a:ext uri="{FF2B5EF4-FFF2-40B4-BE49-F238E27FC236}">
                  <a16:creationId xmlns:a16="http://schemas.microsoft.com/office/drawing/2014/main" id="{346F5E62-0EFD-41EE-9A88-1F439D8B8B71}"/>
                </a:ext>
              </a:extLst>
            </p:cNvPr>
            <p:cNvSpPr>
              <a:spLocks/>
            </p:cNvSpPr>
            <p:nvPr/>
          </p:nvSpPr>
          <p:spPr bwMode="black">
            <a:xfrm>
              <a:off x="8077498" y="6174181"/>
              <a:ext cx="39863" cy="39408"/>
            </a:xfrm>
            <a:custGeom>
              <a:avLst/>
              <a:gdLst/>
              <a:ahLst/>
              <a:cxnLst>
                <a:cxn ang="0">
                  <a:pos x="21" y="0"/>
                </a:cxn>
                <a:cxn ang="0">
                  <a:pos x="74" y="25"/>
                </a:cxn>
                <a:cxn ang="0">
                  <a:pos x="50" y="73"/>
                </a:cxn>
                <a:cxn ang="0">
                  <a:pos x="0" y="48"/>
                </a:cxn>
                <a:cxn ang="0">
                  <a:pos x="21" y="0"/>
                </a:cxn>
              </a:cxnLst>
              <a:rect l="0" t="0" r="r" b="b"/>
              <a:pathLst>
                <a:path w="74" h="73">
                  <a:moveTo>
                    <a:pt x="21" y="0"/>
                  </a:moveTo>
                  <a:cubicBezTo>
                    <a:pt x="39" y="8"/>
                    <a:pt x="57" y="17"/>
                    <a:pt x="74" y="25"/>
                  </a:cubicBezTo>
                  <a:cubicBezTo>
                    <a:pt x="66" y="41"/>
                    <a:pt x="58" y="57"/>
                    <a:pt x="50" y="73"/>
                  </a:cubicBezTo>
                  <a:cubicBezTo>
                    <a:pt x="33" y="65"/>
                    <a:pt x="16" y="56"/>
                    <a:pt x="0" y="48"/>
                  </a:cubicBezTo>
                  <a:cubicBezTo>
                    <a:pt x="7" y="32"/>
                    <a:pt x="14" y="16"/>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5" name="Freeform 28">
              <a:extLst>
                <a:ext uri="{FF2B5EF4-FFF2-40B4-BE49-F238E27FC236}">
                  <a16:creationId xmlns:a16="http://schemas.microsoft.com/office/drawing/2014/main" id="{B266EA3C-EE09-403C-B55A-75BBB5D0789C}"/>
                </a:ext>
              </a:extLst>
            </p:cNvPr>
            <p:cNvSpPr>
              <a:spLocks/>
            </p:cNvSpPr>
            <p:nvPr/>
          </p:nvSpPr>
          <p:spPr bwMode="black">
            <a:xfrm>
              <a:off x="7977726" y="6187620"/>
              <a:ext cx="40546" cy="39408"/>
            </a:xfrm>
            <a:custGeom>
              <a:avLst/>
              <a:gdLst/>
              <a:ahLst/>
              <a:cxnLst>
                <a:cxn ang="0">
                  <a:pos x="21" y="0"/>
                </a:cxn>
                <a:cxn ang="0">
                  <a:pos x="75" y="25"/>
                </a:cxn>
                <a:cxn ang="0">
                  <a:pos x="50" y="73"/>
                </a:cxn>
                <a:cxn ang="0">
                  <a:pos x="0" y="48"/>
                </a:cxn>
                <a:cxn ang="0">
                  <a:pos x="21" y="0"/>
                </a:cxn>
              </a:cxnLst>
              <a:rect l="0" t="0" r="r" b="b"/>
              <a:pathLst>
                <a:path w="75" h="73">
                  <a:moveTo>
                    <a:pt x="21" y="0"/>
                  </a:moveTo>
                  <a:cubicBezTo>
                    <a:pt x="39" y="8"/>
                    <a:pt x="57" y="17"/>
                    <a:pt x="75" y="25"/>
                  </a:cubicBezTo>
                  <a:cubicBezTo>
                    <a:pt x="67" y="41"/>
                    <a:pt x="59" y="57"/>
                    <a:pt x="50" y="73"/>
                  </a:cubicBezTo>
                  <a:cubicBezTo>
                    <a:pt x="34" y="65"/>
                    <a:pt x="17" y="56"/>
                    <a:pt x="0" y="48"/>
                  </a:cubicBezTo>
                  <a:cubicBezTo>
                    <a:pt x="7" y="32"/>
                    <a:pt x="14" y="16"/>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6" name="Freeform 29">
              <a:extLst>
                <a:ext uri="{FF2B5EF4-FFF2-40B4-BE49-F238E27FC236}">
                  <a16:creationId xmlns:a16="http://schemas.microsoft.com/office/drawing/2014/main" id="{46B65FFF-6F59-4651-8CD6-510E6A89A438}"/>
                </a:ext>
              </a:extLst>
            </p:cNvPr>
            <p:cNvSpPr>
              <a:spLocks/>
            </p:cNvSpPr>
            <p:nvPr/>
          </p:nvSpPr>
          <p:spPr bwMode="black">
            <a:xfrm>
              <a:off x="7376591" y="6239329"/>
              <a:ext cx="159452" cy="231890"/>
            </a:xfrm>
            <a:custGeom>
              <a:avLst/>
              <a:gdLst/>
              <a:ahLst/>
              <a:cxnLst>
                <a:cxn ang="0">
                  <a:pos x="293" y="196"/>
                </a:cxn>
                <a:cxn ang="0">
                  <a:pos x="114" y="236"/>
                </a:cxn>
                <a:cxn ang="0">
                  <a:pos x="131" y="430"/>
                </a:cxn>
                <a:cxn ang="0">
                  <a:pos x="129" y="430"/>
                </a:cxn>
                <a:cxn ang="0">
                  <a:pos x="237" y="142"/>
                </a:cxn>
                <a:cxn ang="0">
                  <a:pos x="237" y="140"/>
                </a:cxn>
                <a:cxn ang="0">
                  <a:pos x="218" y="119"/>
                </a:cxn>
                <a:cxn ang="0">
                  <a:pos x="170" y="104"/>
                </a:cxn>
                <a:cxn ang="0">
                  <a:pos x="135" y="123"/>
                </a:cxn>
                <a:cxn ang="0">
                  <a:pos x="126" y="119"/>
                </a:cxn>
                <a:cxn ang="0">
                  <a:pos x="293" y="196"/>
                </a:cxn>
              </a:cxnLst>
              <a:rect l="0" t="0" r="r" b="b"/>
              <a:pathLst>
                <a:path w="296" h="430">
                  <a:moveTo>
                    <a:pt x="293" y="196"/>
                  </a:moveTo>
                  <a:cubicBezTo>
                    <a:pt x="222" y="194"/>
                    <a:pt x="147" y="199"/>
                    <a:pt x="114" y="236"/>
                  </a:cubicBezTo>
                  <a:cubicBezTo>
                    <a:pt x="114" y="300"/>
                    <a:pt x="163" y="369"/>
                    <a:pt x="131" y="430"/>
                  </a:cubicBezTo>
                  <a:cubicBezTo>
                    <a:pt x="131" y="430"/>
                    <a:pt x="130" y="430"/>
                    <a:pt x="129" y="430"/>
                  </a:cubicBezTo>
                  <a:cubicBezTo>
                    <a:pt x="107" y="295"/>
                    <a:pt x="0" y="144"/>
                    <a:pt x="237" y="142"/>
                  </a:cubicBezTo>
                  <a:cubicBezTo>
                    <a:pt x="237" y="141"/>
                    <a:pt x="237" y="141"/>
                    <a:pt x="237" y="140"/>
                  </a:cubicBezTo>
                  <a:cubicBezTo>
                    <a:pt x="231" y="133"/>
                    <a:pt x="224" y="126"/>
                    <a:pt x="218" y="119"/>
                  </a:cubicBezTo>
                  <a:cubicBezTo>
                    <a:pt x="202" y="112"/>
                    <a:pt x="196" y="104"/>
                    <a:pt x="170" y="104"/>
                  </a:cubicBezTo>
                  <a:cubicBezTo>
                    <a:pt x="159" y="110"/>
                    <a:pt x="143" y="127"/>
                    <a:pt x="135" y="123"/>
                  </a:cubicBezTo>
                  <a:cubicBezTo>
                    <a:pt x="132" y="122"/>
                    <a:pt x="129" y="120"/>
                    <a:pt x="126" y="119"/>
                  </a:cubicBezTo>
                  <a:cubicBezTo>
                    <a:pt x="179" y="0"/>
                    <a:pt x="296" y="71"/>
                    <a:pt x="293" y="19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67" name="Freeform 30">
              <a:extLst>
                <a:ext uri="{FF2B5EF4-FFF2-40B4-BE49-F238E27FC236}">
                  <a16:creationId xmlns:a16="http://schemas.microsoft.com/office/drawing/2014/main" id="{DC8AD023-56A5-4388-B07E-14498292684D}"/>
                </a:ext>
              </a:extLst>
            </p:cNvPr>
            <p:cNvSpPr>
              <a:spLocks noEditPoints="1"/>
            </p:cNvSpPr>
            <p:nvPr/>
          </p:nvSpPr>
          <p:spPr bwMode="black">
            <a:xfrm>
              <a:off x="7545838" y="6134773"/>
              <a:ext cx="749882" cy="298633"/>
            </a:xfrm>
            <a:custGeom>
              <a:avLst/>
              <a:gdLst/>
              <a:ahLst/>
              <a:cxnLst>
                <a:cxn ang="0">
                  <a:pos x="981" y="334"/>
                </a:cxn>
                <a:cxn ang="0">
                  <a:pos x="1113" y="334"/>
                </a:cxn>
                <a:cxn ang="0">
                  <a:pos x="1102" y="184"/>
                </a:cxn>
                <a:cxn ang="0">
                  <a:pos x="1102" y="188"/>
                </a:cxn>
                <a:cxn ang="0">
                  <a:pos x="1136" y="334"/>
                </a:cxn>
                <a:cxn ang="0">
                  <a:pos x="1344" y="213"/>
                </a:cxn>
                <a:cxn ang="0">
                  <a:pos x="1392" y="390"/>
                </a:cxn>
                <a:cxn ang="0">
                  <a:pos x="1253" y="351"/>
                </a:cxn>
                <a:cxn ang="0">
                  <a:pos x="1000" y="390"/>
                </a:cxn>
                <a:cxn ang="0">
                  <a:pos x="894" y="369"/>
                </a:cxn>
                <a:cxn ang="0">
                  <a:pos x="850" y="390"/>
                </a:cxn>
                <a:cxn ang="0">
                  <a:pos x="739" y="371"/>
                </a:cxn>
                <a:cxn ang="0">
                  <a:pos x="645" y="390"/>
                </a:cxn>
                <a:cxn ang="0">
                  <a:pos x="453" y="267"/>
                </a:cxn>
                <a:cxn ang="0">
                  <a:pos x="297" y="390"/>
                </a:cxn>
                <a:cxn ang="0">
                  <a:pos x="155" y="545"/>
                </a:cxn>
                <a:cxn ang="0">
                  <a:pos x="52" y="526"/>
                </a:cxn>
                <a:cxn ang="0">
                  <a:pos x="0" y="505"/>
                </a:cxn>
                <a:cxn ang="0">
                  <a:pos x="4" y="493"/>
                </a:cxn>
                <a:cxn ang="0">
                  <a:pos x="113" y="507"/>
                </a:cxn>
                <a:cxn ang="0">
                  <a:pos x="272" y="326"/>
                </a:cxn>
                <a:cxn ang="0">
                  <a:pos x="226" y="252"/>
                </a:cxn>
                <a:cxn ang="0">
                  <a:pos x="246" y="202"/>
                </a:cxn>
                <a:cxn ang="0">
                  <a:pos x="257" y="211"/>
                </a:cxn>
                <a:cxn ang="0">
                  <a:pos x="297" y="334"/>
                </a:cxn>
                <a:cxn ang="0">
                  <a:pos x="424" y="302"/>
                </a:cxn>
                <a:cxn ang="0">
                  <a:pos x="384" y="221"/>
                </a:cxn>
                <a:cxn ang="0">
                  <a:pos x="376" y="230"/>
                </a:cxn>
                <a:cxn ang="0">
                  <a:pos x="318" y="181"/>
                </a:cxn>
                <a:cxn ang="0">
                  <a:pos x="522" y="0"/>
                </a:cxn>
                <a:cxn ang="0">
                  <a:pos x="522" y="56"/>
                </a:cxn>
                <a:cxn ang="0">
                  <a:pos x="359" y="121"/>
                </a:cxn>
                <a:cxn ang="0">
                  <a:pos x="420" y="177"/>
                </a:cxn>
                <a:cxn ang="0">
                  <a:pos x="582" y="334"/>
                </a:cxn>
                <a:cxn ang="0">
                  <a:pos x="712" y="328"/>
                </a:cxn>
                <a:cxn ang="0">
                  <a:pos x="731" y="242"/>
                </a:cxn>
                <a:cxn ang="0">
                  <a:pos x="735" y="244"/>
                </a:cxn>
                <a:cxn ang="0">
                  <a:pos x="825" y="334"/>
                </a:cxn>
                <a:cxn ang="0">
                  <a:pos x="866" y="328"/>
                </a:cxn>
                <a:cxn ang="0">
                  <a:pos x="885" y="242"/>
                </a:cxn>
                <a:cxn ang="0">
                  <a:pos x="887" y="246"/>
                </a:cxn>
                <a:cxn ang="0">
                  <a:pos x="954" y="332"/>
                </a:cxn>
                <a:cxn ang="0">
                  <a:pos x="935" y="257"/>
                </a:cxn>
                <a:cxn ang="0">
                  <a:pos x="956" y="221"/>
                </a:cxn>
                <a:cxn ang="0">
                  <a:pos x="958" y="221"/>
                </a:cxn>
                <a:cxn ang="0">
                  <a:pos x="981" y="334"/>
                </a:cxn>
                <a:cxn ang="0">
                  <a:pos x="1357" y="330"/>
                </a:cxn>
                <a:cxn ang="0">
                  <a:pos x="1324" y="259"/>
                </a:cxn>
                <a:cxn ang="0">
                  <a:pos x="1284" y="298"/>
                </a:cxn>
                <a:cxn ang="0">
                  <a:pos x="1357" y="330"/>
                </a:cxn>
              </a:cxnLst>
              <a:rect l="0" t="0" r="r" b="b"/>
              <a:pathLst>
                <a:path w="1392" h="554">
                  <a:moveTo>
                    <a:pt x="981" y="334"/>
                  </a:moveTo>
                  <a:cubicBezTo>
                    <a:pt x="1025" y="334"/>
                    <a:pt x="1069" y="334"/>
                    <a:pt x="1113" y="334"/>
                  </a:cubicBezTo>
                  <a:cubicBezTo>
                    <a:pt x="1113" y="258"/>
                    <a:pt x="1048" y="238"/>
                    <a:pt x="1102" y="184"/>
                  </a:cubicBezTo>
                  <a:cubicBezTo>
                    <a:pt x="1102" y="186"/>
                    <a:pt x="1102" y="187"/>
                    <a:pt x="1102" y="188"/>
                  </a:cubicBezTo>
                  <a:cubicBezTo>
                    <a:pt x="1136" y="217"/>
                    <a:pt x="1137" y="270"/>
                    <a:pt x="1136" y="334"/>
                  </a:cubicBezTo>
                  <a:cubicBezTo>
                    <a:pt x="1259" y="335"/>
                    <a:pt x="1246" y="228"/>
                    <a:pt x="1344" y="213"/>
                  </a:cubicBezTo>
                  <a:cubicBezTo>
                    <a:pt x="1367" y="281"/>
                    <a:pt x="1392" y="283"/>
                    <a:pt x="1392" y="390"/>
                  </a:cubicBezTo>
                  <a:cubicBezTo>
                    <a:pt x="1314" y="391"/>
                    <a:pt x="1302" y="366"/>
                    <a:pt x="1253" y="351"/>
                  </a:cubicBezTo>
                  <a:cubicBezTo>
                    <a:pt x="1213" y="406"/>
                    <a:pt x="1094" y="390"/>
                    <a:pt x="1000" y="390"/>
                  </a:cubicBezTo>
                  <a:cubicBezTo>
                    <a:pt x="959" y="390"/>
                    <a:pt x="910" y="394"/>
                    <a:pt x="894" y="369"/>
                  </a:cubicBezTo>
                  <a:cubicBezTo>
                    <a:pt x="881" y="377"/>
                    <a:pt x="869" y="386"/>
                    <a:pt x="850" y="390"/>
                  </a:cubicBezTo>
                  <a:cubicBezTo>
                    <a:pt x="805" y="400"/>
                    <a:pt x="763" y="383"/>
                    <a:pt x="739" y="371"/>
                  </a:cubicBezTo>
                  <a:cubicBezTo>
                    <a:pt x="714" y="387"/>
                    <a:pt x="690" y="390"/>
                    <a:pt x="645" y="390"/>
                  </a:cubicBezTo>
                  <a:cubicBezTo>
                    <a:pt x="509" y="390"/>
                    <a:pt x="525" y="322"/>
                    <a:pt x="453" y="267"/>
                  </a:cubicBezTo>
                  <a:cubicBezTo>
                    <a:pt x="454" y="357"/>
                    <a:pt x="389" y="392"/>
                    <a:pt x="297" y="390"/>
                  </a:cubicBezTo>
                  <a:cubicBezTo>
                    <a:pt x="298" y="458"/>
                    <a:pt x="211" y="533"/>
                    <a:pt x="155" y="545"/>
                  </a:cubicBezTo>
                  <a:cubicBezTo>
                    <a:pt x="115" y="554"/>
                    <a:pt x="77" y="536"/>
                    <a:pt x="52" y="526"/>
                  </a:cubicBezTo>
                  <a:cubicBezTo>
                    <a:pt x="34" y="519"/>
                    <a:pt x="17" y="512"/>
                    <a:pt x="0" y="505"/>
                  </a:cubicBezTo>
                  <a:cubicBezTo>
                    <a:pt x="1" y="501"/>
                    <a:pt x="2" y="497"/>
                    <a:pt x="4" y="493"/>
                  </a:cubicBezTo>
                  <a:cubicBezTo>
                    <a:pt x="31" y="502"/>
                    <a:pt x="76" y="515"/>
                    <a:pt x="113" y="507"/>
                  </a:cubicBezTo>
                  <a:cubicBezTo>
                    <a:pt x="179" y="493"/>
                    <a:pt x="290" y="419"/>
                    <a:pt x="272" y="326"/>
                  </a:cubicBezTo>
                  <a:cubicBezTo>
                    <a:pt x="267" y="297"/>
                    <a:pt x="242" y="272"/>
                    <a:pt x="226" y="252"/>
                  </a:cubicBezTo>
                  <a:cubicBezTo>
                    <a:pt x="233" y="235"/>
                    <a:pt x="239" y="218"/>
                    <a:pt x="246" y="202"/>
                  </a:cubicBezTo>
                  <a:cubicBezTo>
                    <a:pt x="249" y="205"/>
                    <a:pt x="253" y="208"/>
                    <a:pt x="257" y="211"/>
                  </a:cubicBezTo>
                  <a:cubicBezTo>
                    <a:pt x="276" y="251"/>
                    <a:pt x="297" y="267"/>
                    <a:pt x="297" y="334"/>
                  </a:cubicBezTo>
                  <a:cubicBezTo>
                    <a:pt x="347" y="336"/>
                    <a:pt x="404" y="329"/>
                    <a:pt x="424" y="302"/>
                  </a:cubicBezTo>
                  <a:cubicBezTo>
                    <a:pt x="451" y="266"/>
                    <a:pt x="412" y="228"/>
                    <a:pt x="384" y="221"/>
                  </a:cubicBezTo>
                  <a:cubicBezTo>
                    <a:pt x="381" y="224"/>
                    <a:pt x="379" y="227"/>
                    <a:pt x="376" y="230"/>
                  </a:cubicBezTo>
                  <a:cubicBezTo>
                    <a:pt x="354" y="217"/>
                    <a:pt x="335" y="200"/>
                    <a:pt x="318" y="181"/>
                  </a:cubicBezTo>
                  <a:cubicBezTo>
                    <a:pt x="317" y="59"/>
                    <a:pt x="430" y="25"/>
                    <a:pt x="522" y="0"/>
                  </a:cubicBezTo>
                  <a:cubicBezTo>
                    <a:pt x="522" y="19"/>
                    <a:pt x="522" y="37"/>
                    <a:pt x="522" y="56"/>
                  </a:cubicBezTo>
                  <a:cubicBezTo>
                    <a:pt x="482" y="65"/>
                    <a:pt x="381" y="95"/>
                    <a:pt x="359" y="121"/>
                  </a:cubicBezTo>
                  <a:cubicBezTo>
                    <a:pt x="364" y="147"/>
                    <a:pt x="402" y="162"/>
                    <a:pt x="420" y="177"/>
                  </a:cubicBezTo>
                  <a:cubicBezTo>
                    <a:pt x="460" y="207"/>
                    <a:pt x="546" y="325"/>
                    <a:pt x="582" y="334"/>
                  </a:cubicBezTo>
                  <a:cubicBezTo>
                    <a:pt x="603" y="340"/>
                    <a:pt x="701" y="336"/>
                    <a:pt x="712" y="328"/>
                  </a:cubicBezTo>
                  <a:cubicBezTo>
                    <a:pt x="729" y="317"/>
                    <a:pt x="723" y="263"/>
                    <a:pt x="731" y="242"/>
                  </a:cubicBezTo>
                  <a:cubicBezTo>
                    <a:pt x="733" y="243"/>
                    <a:pt x="734" y="243"/>
                    <a:pt x="735" y="244"/>
                  </a:cubicBezTo>
                  <a:cubicBezTo>
                    <a:pt x="743" y="294"/>
                    <a:pt x="764" y="334"/>
                    <a:pt x="825" y="334"/>
                  </a:cubicBezTo>
                  <a:cubicBezTo>
                    <a:pt x="841" y="334"/>
                    <a:pt x="856" y="335"/>
                    <a:pt x="866" y="328"/>
                  </a:cubicBezTo>
                  <a:cubicBezTo>
                    <a:pt x="883" y="317"/>
                    <a:pt x="877" y="263"/>
                    <a:pt x="885" y="242"/>
                  </a:cubicBezTo>
                  <a:cubicBezTo>
                    <a:pt x="885" y="243"/>
                    <a:pt x="886" y="245"/>
                    <a:pt x="887" y="246"/>
                  </a:cubicBezTo>
                  <a:cubicBezTo>
                    <a:pt x="899" y="274"/>
                    <a:pt x="903" y="354"/>
                    <a:pt x="954" y="332"/>
                  </a:cubicBezTo>
                  <a:cubicBezTo>
                    <a:pt x="983" y="318"/>
                    <a:pt x="946" y="266"/>
                    <a:pt x="935" y="257"/>
                  </a:cubicBezTo>
                  <a:cubicBezTo>
                    <a:pt x="942" y="245"/>
                    <a:pt x="949" y="233"/>
                    <a:pt x="956" y="221"/>
                  </a:cubicBezTo>
                  <a:cubicBezTo>
                    <a:pt x="957" y="221"/>
                    <a:pt x="957" y="221"/>
                    <a:pt x="958" y="221"/>
                  </a:cubicBezTo>
                  <a:cubicBezTo>
                    <a:pt x="970" y="255"/>
                    <a:pt x="981" y="280"/>
                    <a:pt x="981" y="334"/>
                  </a:cubicBezTo>
                  <a:close/>
                  <a:moveTo>
                    <a:pt x="1357" y="330"/>
                  </a:moveTo>
                  <a:cubicBezTo>
                    <a:pt x="1356" y="303"/>
                    <a:pt x="1340" y="274"/>
                    <a:pt x="1324" y="259"/>
                  </a:cubicBezTo>
                  <a:cubicBezTo>
                    <a:pt x="1311" y="262"/>
                    <a:pt x="1274" y="291"/>
                    <a:pt x="1284" y="298"/>
                  </a:cubicBezTo>
                  <a:cubicBezTo>
                    <a:pt x="1298" y="316"/>
                    <a:pt x="1327" y="329"/>
                    <a:pt x="1357" y="33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68" name="Group 167">
            <a:extLst>
              <a:ext uri="{FF2B5EF4-FFF2-40B4-BE49-F238E27FC236}">
                <a16:creationId xmlns:a16="http://schemas.microsoft.com/office/drawing/2014/main" id="{0E914E00-0F81-47B1-9155-30BC2284BDDA}"/>
              </a:ext>
            </a:extLst>
          </p:cNvPr>
          <p:cNvGrpSpPr/>
          <p:nvPr/>
        </p:nvGrpSpPr>
        <p:grpSpPr bwMode="black">
          <a:xfrm>
            <a:off x="7367398" y="5093648"/>
            <a:ext cx="711967" cy="180495"/>
            <a:chOff x="420233" y="6191684"/>
            <a:chExt cx="714879" cy="187513"/>
          </a:xfrm>
          <a:solidFill>
            <a:srgbClr val="FFFFFF"/>
          </a:solidFill>
          <a:effectLst/>
        </p:grpSpPr>
        <p:sp>
          <p:nvSpPr>
            <p:cNvPr id="169" name="Freeform 20">
              <a:extLst>
                <a:ext uri="{FF2B5EF4-FFF2-40B4-BE49-F238E27FC236}">
                  <a16:creationId xmlns:a16="http://schemas.microsoft.com/office/drawing/2014/main" id="{79AEDBB0-317D-4F42-85E4-B9607F59E6D1}"/>
                </a:ext>
              </a:extLst>
            </p:cNvPr>
            <p:cNvSpPr>
              <a:spLocks/>
            </p:cNvSpPr>
            <p:nvPr/>
          </p:nvSpPr>
          <p:spPr bwMode="black">
            <a:xfrm>
              <a:off x="420233" y="6223203"/>
              <a:ext cx="114883" cy="155994"/>
            </a:xfrm>
            <a:custGeom>
              <a:avLst/>
              <a:gdLst/>
              <a:ahLst/>
              <a:cxnLst>
                <a:cxn ang="0">
                  <a:pos x="253" y="323"/>
                </a:cxn>
                <a:cxn ang="0">
                  <a:pos x="253" y="271"/>
                </a:cxn>
                <a:cxn ang="0">
                  <a:pos x="214" y="289"/>
                </a:cxn>
                <a:cxn ang="0">
                  <a:pos x="168" y="295"/>
                </a:cxn>
                <a:cxn ang="0">
                  <a:pos x="123" y="286"/>
                </a:cxn>
                <a:cxn ang="0">
                  <a:pos x="88" y="263"/>
                </a:cxn>
                <a:cxn ang="0">
                  <a:pos x="66" y="225"/>
                </a:cxn>
                <a:cxn ang="0">
                  <a:pos x="58" y="175"/>
                </a:cxn>
                <a:cxn ang="0">
                  <a:pos x="67" y="121"/>
                </a:cxn>
                <a:cxn ang="0">
                  <a:pos x="92" y="82"/>
                </a:cxn>
                <a:cxn ang="0">
                  <a:pos x="129" y="57"/>
                </a:cxn>
                <a:cxn ang="0">
                  <a:pos x="174" y="49"/>
                </a:cxn>
                <a:cxn ang="0">
                  <a:pos x="216" y="55"/>
                </a:cxn>
                <a:cxn ang="0">
                  <a:pos x="253" y="70"/>
                </a:cxn>
                <a:cxn ang="0">
                  <a:pos x="253" y="14"/>
                </a:cxn>
                <a:cxn ang="0">
                  <a:pos x="238" y="8"/>
                </a:cxn>
                <a:cxn ang="0">
                  <a:pos x="218" y="4"/>
                </a:cxn>
                <a:cxn ang="0">
                  <a:pos x="196" y="1"/>
                </a:cxn>
                <a:cxn ang="0">
                  <a:pos x="173" y="0"/>
                </a:cxn>
                <a:cxn ang="0">
                  <a:pos x="105" y="13"/>
                </a:cxn>
                <a:cxn ang="0">
                  <a:pos x="50" y="48"/>
                </a:cxn>
                <a:cxn ang="0">
                  <a:pos x="13" y="105"/>
                </a:cxn>
                <a:cxn ang="0">
                  <a:pos x="0" y="178"/>
                </a:cxn>
                <a:cxn ang="0">
                  <a:pos x="10" y="244"/>
                </a:cxn>
                <a:cxn ang="0">
                  <a:pos x="41" y="297"/>
                </a:cxn>
                <a:cxn ang="0">
                  <a:pos x="91" y="331"/>
                </a:cxn>
                <a:cxn ang="0">
                  <a:pos x="159" y="343"/>
                </a:cxn>
                <a:cxn ang="0">
                  <a:pos x="185" y="342"/>
                </a:cxn>
                <a:cxn ang="0">
                  <a:pos x="211" y="338"/>
                </a:cxn>
                <a:cxn ang="0">
                  <a:pos x="234" y="332"/>
                </a:cxn>
                <a:cxn ang="0">
                  <a:pos x="253" y="323"/>
                </a:cxn>
              </a:cxnLst>
              <a:rect l="0" t="0" r="r" b="b"/>
              <a:pathLst>
                <a:path w="253" h="343">
                  <a:moveTo>
                    <a:pt x="253" y="323"/>
                  </a:moveTo>
                  <a:cubicBezTo>
                    <a:pt x="253" y="271"/>
                    <a:pt x="253" y="271"/>
                    <a:pt x="253" y="271"/>
                  </a:cubicBezTo>
                  <a:cubicBezTo>
                    <a:pt x="241" y="279"/>
                    <a:pt x="228" y="285"/>
                    <a:pt x="214" y="289"/>
                  </a:cubicBezTo>
                  <a:cubicBezTo>
                    <a:pt x="200" y="293"/>
                    <a:pt x="184" y="295"/>
                    <a:pt x="168" y="295"/>
                  </a:cubicBezTo>
                  <a:cubicBezTo>
                    <a:pt x="151" y="295"/>
                    <a:pt x="136" y="292"/>
                    <a:pt x="123" y="286"/>
                  </a:cubicBezTo>
                  <a:cubicBezTo>
                    <a:pt x="109" y="281"/>
                    <a:pt x="98" y="273"/>
                    <a:pt x="88" y="263"/>
                  </a:cubicBezTo>
                  <a:cubicBezTo>
                    <a:pt x="78" y="252"/>
                    <a:pt x="71" y="240"/>
                    <a:pt x="66" y="225"/>
                  </a:cubicBezTo>
                  <a:cubicBezTo>
                    <a:pt x="60" y="210"/>
                    <a:pt x="58" y="194"/>
                    <a:pt x="58" y="175"/>
                  </a:cubicBezTo>
                  <a:cubicBezTo>
                    <a:pt x="58" y="155"/>
                    <a:pt x="61" y="137"/>
                    <a:pt x="67" y="121"/>
                  </a:cubicBezTo>
                  <a:cubicBezTo>
                    <a:pt x="73" y="106"/>
                    <a:pt x="81" y="92"/>
                    <a:pt x="92" y="82"/>
                  </a:cubicBezTo>
                  <a:cubicBezTo>
                    <a:pt x="102" y="71"/>
                    <a:pt x="114" y="63"/>
                    <a:pt x="129" y="57"/>
                  </a:cubicBezTo>
                  <a:cubicBezTo>
                    <a:pt x="143" y="52"/>
                    <a:pt x="158" y="49"/>
                    <a:pt x="174" y="49"/>
                  </a:cubicBezTo>
                  <a:cubicBezTo>
                    <a:pt x="189" y="49"/>
                    <a:pt x="203" y="51"/>
                    <a:pt x="216" y="55"/>
                  </a:cubicBezTo>
                  <a:cubicBezTo>
                    <a:pt x="230" y="58"/>
                    <a:pt x="242" y="63"/>
                    <a:pt x="253" y="70"/>
                  </a:cubicBezTo>
                  <a:cubicBezTo>
                    <a:pt x="253" y="14"/>
                    <a:pt x="253" y="14"/>
                    <a:pt x="253" y="14"/>
                  </a:cubicBezTo>
                  <a:cubicBezTo>
                    <a:pt x="249" y="12"/>
                    <a:pt x="244" y="10"/>
                    <a:pt x="238" y="8"/>
                  </a:cubicBezTo>
                  <a:cubicBezTo>
                    <a:pt x="232" y="7"/>
                    <a:pt x="225" y="5"/>
                    <a:pt x="218" y="4"/>
                  </a:cubicBezTo>
                  <a:cubicBezTo>
                    <a:pt x="211" y="3"/>
                    <a:pt x="204" y="2"/>
                    <a:pt x="196" y="1"/>
                  </a:cubicBezTo>
                  <a:cubicBezTo>
                    <a:pt x="188" y="1"/>
                    <a:pt x="180" y="0"/>
                    <a:pt x="173" y="0"/>
                  </a:cubicBezTo>
                  <a:cubicBezTo>
                    <a:pt x="149" y="0"/>
                    <a:pt x="126" y="5"/>
                    <a:pt x="105" y="13"/>
                  </a:cubicBezTo>
                  <a:cubicBezTo>
                    <a:pt x="84" y="21"/>
                    <a:pt x="66" y="33"/>
                    <a:pt x="50" y="48"/>
                  </a:cubicBezTo>
                  <a:cubicBezTo>
                    <a:pt x="35" y="64"/>
                    <a:pt x="22" y="83"/>
                    <a:pt x="13" y="105"/>
                  </a:cubicBezTo>
                  <a:cubicBezTo>
                    <a:pt x="4" y="127"/>
                    <a:pt x="0" y="151"/>
                    <a:pt x="0" y="178"/>
                  </a:cubicBezTo>
                  <a:cubicBezTo>
                    <a:pt x="0" y="202"/>
                    <a:pt x="3" y="224"/>
                    <a:pt x="10" y="244"/>
                  </a:cubicBezTo>
                  <a:cubicBezTo>
                    <a:pt x="18" y="265"/>
                    <a:pt x="28" y="282"/>
                    <a:pt x="41" y="297"/>
                  </a:cubicBezTo>
                  <a:cubicBezTo>
                    <a:pt x="55" y="311"/>
                    <a:pt x="72" y="323"/>
                    <a:pt x="91" y="331"/>
                  </a:cubicBezTo>
                  <a:cubicBezTo>
                    <a:pt x="111" y="339"/>
                    <a:pt x="134" y="343"/>
                    <a:pt x="159" y="343"/>
                  </a:cubicBezTo>
                  <a:cubicBezTo>
                    <a:pt x="168" y="343"/>
                    <a:pt x="176" y="343"/>
                    <a:pt x="185" y="342"/>
                  </a:cubicBezTo>
                  <a:cubicBezTo>
                    <a:pt x="194" y="341"/>
                    <a:pt x="203" y="340"/>
                    <a:pt x="211" y="338"/>
                  </a:cubicBezTo>
                  <a:cubicBezTo>
                    <a:pt x="219" y="336"/>
                    <a:pt x="227" y="334"/>
                    <a:pt x="234" y="332"/>
                  </a:cubicBezTo>
                  <a:cubicBezTo>
                    <a:pt x="241" y="329"/>
                    <a:pt x="248" y="327"/>
                    <a:pt x="253" y="32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0" name="Freeform 21">
              <a:extLst>
                <a:ext uri="{FF2B5EF4-FFF2-40B4-BE49-F238E27FC236}">
                  <a16:creationId xmlns:a16="http://schemas.microsoft.com/office/drawing/2014/main" id="{11C02F3B-FFDA-49A8-BB40-A9B64DE978BD}"/>
                </a:ext>
              </a:extLst>
            </p:cNvPr>
            <p:cNvSpPr>
              <a:spLocks/>
            </p:cNvSpPr>
            <p:nvPr/>
          </p:nvSpPr>
          <p:spPr bwMode="black">
            <a:xfrm>
              <a:off x="659820" y="6266369"/>
              <a:ext cx="160334" cy="110544"/>
            </a:xfrm>
            <a:custGeom>
              <a:avLst/>
              <a:gdLst/>
              <a:ahLst/>
              <a:cxnLst>
                <a:cxn ang="0">
                  <a:pos x="353" y="243"/>
                </a:cxn>
                <a:cxn ang="0">
                  <a:pos x="353" y="96"/>
                </a:cxn>
                <a:cxn ang="0">
                  <a:pos x="333" y="23"/>
                </a:cxn>
                <a:cxn ang="0">
                  <a:pos x="276" y="0"/>
                </a:cxn>
                <a:cxn ang="0">
                  <a:pos x="230" y="11"/>
                </a:cxn>
                <a:cxn ang="0">
                  <a:pos x="196" y="46"/>
                </a:cxn>
                <a:cxn ang="0">
                  <a:pos x="186" y="27"/>
                </a:cxn>
                <a:cxn ang="0">
                  <a:pos x="171" y="12"/>
                </a:cxn>
                <a:cxn ang="0">
                  <a:pos x="152" y="3"/>
                </a:cxn>
                <a:cxn ang="0">
                  <a:pos x="129" y="0"/>
                </a:cxn>
                <a:cxn ang="0">
                  <a:pos x="86" y="11"/>
                </a:cxn>
                <a:cxn ang="0">
                  <a:pos x="54" y="42"/>
                </a:cxn>
                <a:cxn ang="0">
                  <a:pos x="53" y="42"/>
                </a:cxn>
                <a:cxn ang="0">
                  <a:pos x="53" y="6"/>
                </a:cxn>
                <a:cxn ang="0">
                  <a:pos x="0" y="6"/>
                </a:cxn>
                <a:cxn ang="0">
                  <a:pos x="0" y="243"/>
                </a:cxn>
                <a:cxn ang="0">
                  <a:pos x="53" y="243"/>
                </a:cxn>
                <a:cxn ang="0">
                  <a:pos x="53" y="110"/>
                </a:cxn>
                <a:cxn ang="0">
                  <a:pos x="57" y="82"/>
                </a:cxn>
                <a:cxn ang="0">
                  <a:pos x="67" y="61"/>
                </a:cxn>
                <a:cxn ang="0">
                  <a:pos x="83" y="48"/>
                </a:cxn>
                <a:cxn ang="0">
                  <a:pos x="103" y="44"/>
                </a:cxn>
                <a:cxn ang="0">
                  <a:pos x="122" y="47"/>
                </a:cxn>
                <a:cxn ang="0">
                  <a:pos x="137" y="57"/>
                </a:cxn>
                <a:cxn ang="0">
                  <a:pos x="146" y="76"/>
                </a:cxn>
                <a:cxn ang="0">
                  <a:pos x="149" y="104"/>
                </a:cxn>
                <a:cxn ang="0">
                  <a:pos x="149" y="243"/>
                </a:cxn>
                <a:cxn ang="0">
                  <a:pos x="203" y="243"/>
                </a:cxn>
                <a:cxn ang="0">
                  <a:pos x="203" y="110"/>
                </a:cxn>
                <a:cxn ang="0">
                  <a:pos x="207" y="84"/>
                </a:cxn>
                <a:cxn ang="0">
                  <a:pos x="217" y="63"/>
                </a:cxn>
                <a:cxn ang="0">
                  <a:pos x="233" y="49"/>
                </a:cxn>
                <a:cxn ang="0">
                  <a:pos x="253" y="44"/>
                </a:cxn>
                <a:cxn ang="0">
                  <a:pos x="272" y="47"/>
                </a:cxn>
                <a:cxn ang="0">
                  <a:pos x="287" y="57"/>
                </a:cxn>
                <a:cxn ang="0">
                  <a:pos x="296" y="77"/>
                </a:cxn>
                <a:cxn ang="0">
                  <a:pos x="300" y="109"/>
                </a:cxn>
                <a:cxn ang="0">
                  <a:pos x="300" y="243"/>
                </a:cxn>
                <a:cxn ang="0">
                  <a:pos x="353" y="243"/>
                </a:cxn>
              </a:cxnLst>
              <a:rect l="0" t="0" r="r" b="b"/>
              <a:pathLst>
                <a:path w="353" h="243">
                  <a:moveTo>
                    <a:pt x="353" y="243"/>
                  </a:moveTo>
                  <a:cubicBezTo>
                    <a:pt x="353" y="96"/>
                    <a:pt x="353" y="96"/>
                    <a:pt x="353" y="96"/>
                  </a:cubicBezTo>
                  <a:cubicBezTo>
                    <a:pt x="353" y="63"/>
                    <a:pt x="347" y="38"/>
                    <a:pt x="333" y="23"/>
                  </a:cubicBezTo>
                  <a:cubicBezTo>
                    <a:pt x="320" y="8"/>
                    <a:pt x="301" y="0"/>
                    <a:pt x="276" y="0"/>
                  </a:cubicBezTo>
                  <a:cubicBezTo>
                    <a:pt x="259" y="0"/>
                    <a:pt x="243" y="4"/>
                    <a:pt x="230" y="11"/>
                  </a:cubicBezTo>
                  <a:cubicBezTo>
                    <a:pt x="217" y="18"/>
                    <a:pt x="206" y="30"/>
                    <a:pt x="196" y="46"/>
                  </a:cubicBezTo>
                  <a:cubicBezTo>
                    <a:pt x="194" y="39"/>
                    <a:pt x="191" y="33"/>
                    <a:pt x="186" y="27"/>
                  </a:cubicBezTo>
                  <a:cubicBezTo>
                    <a:pt x="182" y="21"/>
                    <a:pt x="177" y="16"/>
                    <a:pt x="171" y="12"/>
                  </a:cubicBezTo>
                  <a:cubicBezTo>
                    <a:pt x="165" y="8"/>
                    <a:pt x="159" y="5"/>
                    <a:pt x="152" y="3"/>
                  </a:cubicBezTo>
                  <a:cubicBezTo>
                    <a:pt x="145" y="1"/>
                    <a:pt x="137" y="0"/>
                    <a:pt x="129" y="0"/>
                  </a:cubicBezTo>
                  <a:cubicBezTo>
                    <a:pt x="113" y="0"/>
                    <a:pt x="98" y="4"/>
                    <a:pt x="86" y="11"/>
                  </a:cubicBezTo>
                  <a:cubicBezTo>
                    <a:pt x="73" y="18"/>
                    <a:pt x="62" y="28"/>
                    <a:pt x="54" y="42"/>
                  </a:cubicBezTo>
                  <a:cubicBezTo>
                    <a:pt x="53" y="42"/>
                    <a:pt x="53" y="42"/>
                    <a:pt x="53" y="42"/>
                  </a:cubicBezTo>
                  <a:cubicBezTo>
                    <a:pt x="53" y="6"/>
                    <a:pt x="53" y="6"/>
                    <a:pt x="53" y="6"/>
                  </a:cubicBezTo>
                  <a:cubicBezTo>
                    <a:pt x="0" y="6"/>
                    <a:pt x="0" y="6"/>
                    <a:pt x="0" y="6"/>
                  </a:cubicBezTo>
                  <a:cubicBezTo>
                    <a:pt x="0" y="243"/>
                    <a:pt x="0" y="243"/>
                    <a:pt x="0" y="243"/>
                  </a:cubicBezTo>
                  <a:cubicBezTo>
                    <a:pt x="53" y="243"/>
                    <a:pt x="53" y="243"/>
                    <a:pt x="53" y="243"/>
                  </a:cubicBezTo>
                  <a:cubicBezTo>
                    <a:pt x="53" y="110"/>
                    <a:pt x="53" y="110"/>
                    <a:pt x="53" y="110"/>
                  </a:cubicBezTo>
                  <a:cubicBezTo>
                    <a:pt x="53" y="99"/>
                    <a:pt x="54" y="90"/>
                    <a:pt x="57" y="82"/>
                  </a:cubicBezTo>
                  <a:cubicBezTo>
                    <a:pt x="60" y="74"/>
                    <a:pt x="63" y="67"/>
                    <a:pt x="67" y="61"/>
                  </a:cubicBezTo>
                  <a:cubicBezTo>
                    <a:pt x="72" y="56"/>
                    <a:pt x="77" y="51"/>
                    <a:pt x="83" y="48"/>
                  </a:cubicBezTo>
                  <a:cubicBezTo>
                    <a:pt x="89" y="45"/>
                    <a:pt x="96" y="44"/>
                    <a:pt x="103" y="44"/>
                  </a:cubicBezTo>
                  <a:cubicBezTo>
                    <a:pt x="110" y="44"/>
                    <a:pt x="116" y="45"/>
                    <a:pt x="122" y="47"/>
                  </a:cubicBezTo>
                  <a:cubicBezTo>
                    <a:pt x="128" y="49"/>
                    <a:pt x="133" y="53"/>
                    <a:pt x="137" y="57"/>
                  </a:cubicBezTo>
                  <a:cubicBezTo>
                    <a:pt x="141" y="62"/>
                    <a:pt x="144" y="68"/>
                    <a:pt x="146" y="76"/>
                  </a:cubicBezTo>
                  <a:cubicBezTo>
                    <a:pt x="148" y="84"/>
                    <a:pt x="149" y="93"/>
                    <a:pt x="149" y="104"/>
                  </a:cubicBezTo>
                  <a:cubicBezTo>
                    <a:pt x="149" y="243"/>
                    <a:pt x="149" y="243"/>
                    <a:pt x="149" y="243"/>
                  </a:cubicBezTo>
                  <a:cubicBezTo>
                    <a:pt x="203" y="243"/>
                    <a:pt x="203" y="243"/>
                    <a:pt x="203" y="243"/>
                  </a:cubicBezTo>
                  <a:cubicBezTo>
                    <a:pt x="203" y="110"/>
                    <a:pt x="203" y="110"/>
                    <a:pt x="203" y="110"/>
                  </a:cubicBezTo>
                  <a:cubicBezTo>
                    <a:pt x="203" y="101"/>
                    <a:pt x="204" y="92"/>
                    <a:pt x="207" y="84"/>
                  </a:cubicBezTo>
                  <a:cubicBezTo>
                    <a:pt x="209" y="76"/>
                    <a:pt x="212" y="69"/>
                    <a:pt x="217" y="63"/>
                  </a:cubicBezTo>
                  <a:cubicBezTo>
                    <a:pt x="221" y="57"/>
                    <a:pt x="227" y="53"/>
                    <a:pt x="233" y="49"/>
                  </a:cubicBezTo>
                  <a:cubicBezTo>
                    <a:pt x="239" y="45"/>
                    <a:pt x="245" y="44"/>
                    <a:pt x="253" y="44"/>
                  </a:cubicBezTo>
                  <a:cubicBezTo>
                    <a:pt x="260" y="44"/>
                    <a:pt x="267" y="45"/>
                    <a:pt x="272" y="47"/>
                  </a:cubicBezTo>
                  <a:cubicBezTo>
                    <a:pt x="278" y="48"/>
                    <a:pt x="283" y="52"/>
                    <a:pt x="287" y="57"/>
                  </a:cubicBezTo>
                  <a:cubicBezTo>
                    <a:pt x="291" y="62"/>
                    <a:pt x="294" y="68"/>
                    <a:pt x="296" y="77"/>
                  </a:cubicBezTo>
                  <a:cubicBezTo>
                    <a:pt x="298" y="85"/>
                    <a:pt x="300" y="96"/>
                    <a:pt x="300" y="109"/>
                  </a:cubicBezTo>
                  <a:cubicBezTo>
                    <a:pt x="300" y="243"/>
                    <a:pt x="300" y="243"/>
                    <a:pt x="300" y="243"/>
                  </a:cubicBezTo>
                  <a:lnTo>
                    <a:pt x="353" y="24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1" name="Freeform 22">
              <a:extLst>
                <a:ext uri="{FF2B5EF4-FFF2-40B4-BE49-F238E27FC236}">
                  <a16:creationId xmlns:a16="http://schemas.microsoft.com/office/drawing/2014/main" id="{279A464A-2C37-44EB-9129-80CA7F64A18D}"/>
                </a:ext>
              </a:extLst>
            </p:cNvPr>
            <p:cNvSpPr>
              <a:spLocks/>
            </p:cNvSpPr>
            <p:nvPr/>
          </p:nvSpPr>
          <p:spPr bwMode="black">
            <a:xfrm>
              <a:off x="1039643" y="6266369"/>
              <a:ext cx="95469" cy="110544"/>
            </a:xfrm>
            <a:custGeom>
              <a:avLst/>
              <a:gdLst/>
              <a:ahLst/>
              <a:cxnLst>
                <a:cxn ang="0">
                  <a:pos x="210" y="243"/>
                </a:cxn>
                <a:cxn ang="0">
                  <a:pos x="210" y="97"/>
                </a:cxn>
                <a:cxn ang="0">
                  <a:pos x="189" y="24"/>
                </a:cxn>
                <a:cxn ang="0">
                  <a:pos x="131" y="0"/>
                </a:cxn>
                <a:cxn ang="0">
                  <a:pos x="88" y="10"/>
                </a:cxn>
                <a:cxn ang="0">
                  <a:pos x="54" y="44"/>
                </a:cxn>
                <a:cxn ang="0">
                  <a:pos x="53" y="44"/>
                </a:cxn>
                <a:cxn ang="0">
                  <a:pos x="53" y="6"/>
                </a:cxn>
                <a:cxn ang="0">
                  <a:pos x="0" y="6"/>
                </a:cxn>
                <a:cxn ang="0">
                  <a:pos x="0" y="243"/>
                </a:cxn>
                <a:cxn ang="0">
                  <a:pos x="53" y="243"/>
                </a:cxn>
                <a:cxn ang="0">
                  <a:pos x="53" y="108"/>
                </a:cxn>
                <a:cxn ang="0">
                  <a:pos x="57" y="82"/>
                </a:cxn>
                <a:cxn ang="0">
                  <a:pos x="69" y="62"/>
                </a:cxn>
                <a:cxn ang="0">
                  <a:pos x="87" y="48"/>
                </a:cxn>
                <a:cxn ang="0">
                  <a:pos x="109" y="44"/>
                </a:cxn>
                <a:cxn ang="0">
                  <a:pos x="145" y="60"/>
                </a:cxn>
                <a:cxn ang="0">
                  <a:pos x="156" y="110"/>
                </a:cxn>
                <a:cxn ang="0">
                  <a:pos x="156" y="243"/>
                </a:cxn>
                <a:cxn ang="0">
                  <a:pos x="210" y="243"/>
                </a:cxn>
              </a:cxnLst>
              <a:rect l="0" t="0" r="r" b="b"/>
              <a:pathLst>
                <a:path w="210" h="243">
                  <a:moveTo>
                    <a:pt x="210" y="243"/>
                  </a:moveTo>
                  <a:cubicBezTo>
                    <a:pt x="210" y="97"/>
                    <a:pt x="210" y="97"/>
                    <a:pt x="210" y="97"/>
                  </a:cubicBezTo>
                  <a:cubicBezTo>
                    <a:pt x="210" y="64"/>
                    <a:pt x="203" y="40"/>
                    <a:pt x="189" y="24"/>
                  </a:cubicBezTo>
                  <a:cubicBezTo>
                    <a:pt x="175" y="8"/>
                    <a:pt x="156" y="0"/>
                    <a:pt x="131" y="0"/>
                  </a:cubicBezTo>
                  <a:cubicBezTo>
                    <a:pt x="115" y="0"/>
                    <a:pt x="100" y="3"/>
                    <a:pt x="88" y="10"/>
                  </a:cubicBezTo>
                  <a:cubicBezTo>
                    <a:pt x="75" y="17"/>
                    <a:pt x="63" y="28"/>
                    <a:pt x="54" y="44"/>
                  </a:cubicBezTo>
                  <a:cubicBezTo>
                    <a:pt x="53" y="44"/>
                    <a:pt x="53" y="44"/>
                    <a:pt x="53" y="44"/>
                  </a:cubicBezTo>
                  <a:cubicBezTo>
                    <a:pt x="53" y="6"/>
                    <a:pt x="53" y="6"/>
                    <a:pt x="53" y="6"/>
                  </a:cubicBezTo>
                  <a:cubicBezTo>
                    <a:pt x="0" y="6"/>
                    <a:pt x="0" y="6"/>
                    <a:pt x="0" y="6"/>
                  </a:cubicBezTo>
                  <a:cubicBezTo>
                    <a:pt x="0" y="243"/>
                    <a:pt x="0" y="243"/>
                    <a:pt x="0" y="243"/>
                  </a:cubicBezTo>
                  <a:cubicBezTo>
                    <a:pt x="53" y="243"/>
                    <a:pt x="53" y="243"/>
                    <a:pt x="53" y="243"/>
                  </a:cubicBezTo>
                  <a:cubicBezTo>
                    <a:pt x="53" y="108"/>
                    <a:pt x="53" y="108"/>
                    <a:pt x="53" y="108"/>
                  </a:cubicBezTo>
                  <a:cubicBezTo>
                    <a:pt x="53" y="99"/>
                    <a:pt x="54" y="90"/>
                    <a:pt x="57" y="82"/>
                  </a:cubicBezTo>
                  <a:cubicBezTo>
                    <a:pt x="60" y="74"/>
                    <a:pt x="64" y="67"/>
                    <a:pt x="69" y="62"/>
                  </a:cubicBezTo>
                  <a:cubicBezTo>
                    <a:pt x="74" y="56"/>
                    <a:pt x="80" y="52"/>
                    <a:pt x="87" y="48"/>
                  </a:cubicBezTo>
                  <a:cubicBezTo>
                    <a:pt x="94" y="45"/>
                    <a:pt x="101" y="44"/>
                    <a:pt x="109" y="44"/>
                  </a:cubicBezTo>
                  <a:cubicBezTo>
                    <a:pt x="126" y="44"/>
                    <a:pt x="138" y="49"/>
                    <a:pt x="145" y="60"/>
                  </a:cubicBezTo>
                  <a:cubicBezTo>
                    <a:pt x="153" y="71"/>
                    <a:pt x="156" y="87"/>
                    <a:pt x="156" y="110"/>
                  </a:cubicBezTo>
                  <a:cubicBezTo>
                    <a:pt x="156" y="243"/>
                    <a:pt x="156" y="243"/>
                    <a:pt x="156" y="243"/>
                  </a:cubicBezTo>
                  <a:lnTo>
                    <a:pt x="210" y="24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2" name="Freeform 25">
              <a:extLst>
                <a:ext uri="{FF2B5EF4-FFF2-40B4-BE49-F238E27FC236}">
                  <a16:creationId xmlns:a16="http://schemas.microsoft.com/office/drawing/2014/main" id="{F5CCA69F-02ED-4980-A9EC-A5A15970021F}"/>
                </a:ext>
              </a:extLst>
            </p:cNvPr>
            <p:cNvSpPr>
              <a:spLocks/>
            </p:cNvSpPr>
            <p:nvPr/>
          </p:nvSpPr>
          <p:spPr bwMode="black">
            <a:xfrm>
              <a:off x="611629" y="6191684"/>
              <a:ext cx="37229" cy="28778"/>
            </a:xfrm>
            <a:custGeom>
              <a:avLst/>
              <a:gdLst/>
              <a:ahLst/>
              <a:cxnLst>
                <a:cxn ang="0">
                  <a:pos x="53" y="0"/>
                </a:cxn>
                <a:cxn ang="0">
                  <a:pos x="163" y="0"/>
                </a:cxn>
                <a:cxn ang="0">
                  <a:pos x="63" y="126"/>
                </a:cxn>
                <a:cxn ang="0">
                  <a:pos x="0" y="126"/>
                </a:cxn>
                <a:cxn ang="0">
                  <a:pos x="53" y="0"/>
                </a:cxn>
              </a:cxnLst>
              <a:rect l="0" t="0" r="r" b="b"/>
              <a:pathLst>
                <a:path w="163" h="126">
                  <a:moveTo>
                    <a:pt x="53" y="0"/>
                  </a:moveTo>
                  <a:lnTo>
                    <a:pt x="163" y="0"/>
                  </a:lnTo>
                  <a:lnTo>
                    <a:pt x="63" y="126"/>
                  </a:lnTo>
                  <a:lnTo>
                    <a:pt x="0" y="126"/>
                  </a:lnTo>
                  <a:lnTo>
                    <a:pt x="53" y="0"/>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3" name="Freeform 26">
              <a:extLst>
                <a:ext uri="{FF2B5EF4-FFF2-40B4-BE49-F238E27FC236}">
                  <a16:creationId xmlns:a16="http://schemas.microsoft.com/office/drawing/2014/main" id="{B2C583AD-B2C3-42BD-9CBC-7868387BEDBE}"/>
                </a:ext>
              </a:extLst>
            </p:cNvPr>
            <p:cNvSpPr>
              <a:spLocks/>
            </p:cNvSpPr>
            <p:nvPr/>
          </p:nvSpPr>
          <p:spPr bwMode="black">
            <a:xfrm>
              <a:off x="998760" y="6266826"/>
              <a:ext cx="20099" cy="50019"/>
            </a:xfrm>
            <a:custGeom>
              <a:avLst/>
              <a:gdLst/>
              <a:ahLst/>
              <a:cxnLst>
                <a:cxn ang="0">
                  <a:pos x="0" y="0"/>
                </a:cxn>
                <a:cxn ang="0">
                  <a:pos x="44" y="0"/>
                </a:cxn>
                <a:cxn ang="0">
                  <a:pos x="44" y="28"/>
                </a:cxn>
                <a:cxn ang="0">
                  <a:pos x="39" y="63"/>
                </a:cxn>
                <a:cxn ang="0">
                  <a:pos x="26" y="93"/>
                </a:cxn>
                <a:cxn ang="0">
                  <a:pos x="7" y="110"/>
                </a:cxn>
                <a:cxn ang="0">
                  <a:pos x="6" y="97"/>
                </a:cxn>
                <a:cxn ang="0">
                  <a:pos x="4" y="86"/>
                </a:cxn>
                <a:cxn ang="0">
                  <a:pos x="11" y="78"/>
                </a:cxn>
                <a:cxn ang="0">
                  <a:pos x="20" y="58"/>
                </a:cxn>
                <a:cxn ang="0">
                  <a:pos x="21" y="46"/>
                </a:cxn>
                <a:cxn ang="0">
                  <a:pos x="0" y="46"/>
                </a:cxn>
                <a:cxn ang="0">
                  <a:pos x="0" y="0"/>
                </a:cxn>
              </a:cxnLst>
              <a:rect l="0" t="0" r="r" b="b"/>
              <a:pathLst>
                <a:path w="44" h="110">
                  <a:moveTo>
                    <a:pt x="0" y="0"/>
                  </a:moveTo>
                  <a:cubicBezTo>
                    <a:pt x="44" y="0"/>
                    <a:pt x="44" y="0"/>
                    <a:pt x="44" y="0"/>
                  </a:cubicBezTo>
                  <a:cubicBezTo>
                    <a:pt x="44" y="28"/>
                    <a:pt x="44" y="28"/>
                    <a:pt x="44" y="28"/>
                  </a:cubicBezTo>
                  <a:cubicBezTo>
                    <a:pt x="44" y="28"/>
                    <a:pt x="43" y="47"/>
                    <a:pt x="39" y="63"/>
                  </a:cubicBezTo>
                  <a:cubicBezTo>
                    <a:pt x="35" y="78"/>
                    <a:pt x="34" y="84"/>
                    <a:pt x="26" y="93"/>
                  </a:cubicBezTo>
                  <a:cubicBezTo>
                    <a:pt x="18" y="102"/>
                    <a:pt x="7" y="110"/>
                    <a:pt x="7" y="110"/>
                  </a:cubicBezTo>
                  <a:cubicBezTo>
                    <a:pt x="7" y="110"/>
                    <a:pt x="7" y="103"/>
                    <a:pt x="6" y="97"/>
                  </a:cubicBezTo>
                  <a:cubicBezTo>
                    <a:pt x="5" y="91"/>
                    <a:pt x="4" y="86"/>
                    <a:pt x="4" y="86"/>
                  </a:cubicBezTo>
                  <a:cubicBezTo>
                    <a:pt x="4" y="86"/>
                    <a:pt x="6" y="84"/>
                    <a:pt x="11" y="78"/>
                  </a:cubicBezTo>
                  <a:cubicBezTo>
                    <a:pt x="15" y="72"/>
                    <a:pt x="19" y="62"/>
                    <a:pt x="20" y="58"/>
                  </a:cubicBezTo>
                  <a:cubicBezTo>
                    <a:pt x="21" y="54"/>
                    <a:pt x="21" y="46"/>
                    <a:pt x="21" y="46"/>
                  </a:cubicBezTo>
                  <a:cubicBezTo>
                    <a:pt x="0" y="46"/>
                    <a:pt x="0" y="46"/>
                    <a:pt x="0" y="46"/>
                  </a:cubicBezTo>
                  <a:lnTo>
                    <a:pt x="0" y="0"/>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4" name="Freeform 36">
              <a:extLst>
                <a:ext uri="{FF2B5EF4-FFF2-40B4-BE49-F238E27FC236}">
                  <a16:creationId xmlns:a16="http://schemas.microsoft.com/office/drawing/2014/main" id="{4F7CE1EA-D156-4C14-8D1B-2A66EC654E10}"/>
                </a:ext>
              </a:extLst>
            </p:cNvPr>
            <p:cNvSpPr>
              <a:spLocks/>
            </p:cNvSpPr>
            <p:nvPr/>
          </p:nvSpPr>
          <p:spPr bwMode="black">
            <a:xfrm>
              <a:off x="420233" y="6223203"/>
              <a:ext cx="114883" cy="155994"/>
            </a:xfrm>
            <a:custGeom>
              <a:avLst/>
              <a:gdLst/>
              <a:ahLst/>
              <a:cxnLst>
                <a:cxn ang="0">
                  <a:pos x="253" y="323"/>
                </a:cxn>
                <a:cxn ang="0">
                  <a:pos x="253" y="271"/>
                </a:cxn>
                <a:cxn ang="0">
                  <a:pos x="214" y="289"/>
                </a:cxn>
                <a:cxn ang="0">
                  <a:pos x="168" y="295"/>
                </a:cxn>
                <a:cxn ang="0">
                  <a:pos x="123" y="286"/>
                </a:cxn>
                <a:cxn ang="0">
                  <a:pos x="88" y="263"/>
                </a:cxn>
                <a:cxn ang="0">
                  <a:pos x="66" y="225"/>
                </a:cxn>
                <a:cxn ang="0">
                  <a:pos x="58" y="175"/>
                </a:cxn>
                <a:cxn ang="0">
                  <a:pos x="67" y="121"/>
                </a:cxn>
                <a:cxn ang="0">
                  <a:pos x="92" y="82"/>
                </a:cxn>
                <a:cxn ang="0">
                  <a:pos x="129" y="57"/>
                </a:cxn>
                <a:cxn ang="0">
                  <a:pos x="174" y="49"/>
                </a:cxn>
                <a:cxn ang="0">
                  <a:pos x="216" y="55"/>
                </a:cxn>
                <a:cxn ang="0">
                  <a:pos x="253" y="70"/>
                </a:cxn>
                <a:cxn ang="0">
                  <a:pos x="253" y="14"/>
                </a:cxn>
                <a:cxn ang="0">
                  <a:pos x="238" y="8"/>
                </a:cxn>
                <a:cxn ang="0">
                  <a:pos x="218" y="4"/>
                </a:cxn>
                <a:cxn ang="0">
                  <a:pos x="196" y="1"/>
                </a:cxn>
                <a:cxn ang="0">
                  <a:pos x="173" y="0"/>
                </a:cxn>
                <a:cxn ang="0">
                  <a:pos x="105" y="13"/>
                </a:cxn>
                <a:cxn ang="0">
                  <a:pos x="50" y="48"/>
                </a:cxn>
                <a:cxn ang="0">
                  <a:pos x="13" y="105"/>
                </a:cxn>
                <a:cxn ang="0">
                  <a:pos x="0" y="178"/>
                </a:cxn>
                <a:cxn ang="0">
                  <a:pos x="10" y="244"/>
                </a:cxn>
                <a:cxn ang="0">
                  <a:pos x="41" y="297"/>
                </a:cxn>
                <a:cxn ang="0">
                  <a:pos x="91" y="331"/>
                </a:cxn>
                <a:cxn ang="0">
                  <a:pos x="159" y="343"/>
                </a:cxn>
                <a:cxn ang="0">
                  <a:pos x="185" y="342"/>
                </a:cxn>
                <a:cxn ang="0">
                  <a:pos x="211" y="338"/>
                </a:cxn>
                <a:cxn ang="0">
                  <a:pos x="234" y="332"/>
                </a:cxn>
                <a:cxn ang="0">
                  <a:pos x="253" y="323"/>
                </a:cxn>
              </a:cxnLst>
              <a:rect l="0" t="0" r="r" b="b"/>
              <a:pathLst>
                <a:path w="253" h="343">
                  <a:moveTo>
                    <a:pt x="253" y="323"/>
                  </a:moveTo>
                  <a:cubicBezTo>
                    <a:pt x="253" y="271"/>
                    <a:pt x="253" y="271"/>
                    <a:pt x="253" y="271"/>
                  </a:cubicBezTo>
                  <a:cubicBezTo>
                    <a:pt x="241" y="279"/>
                    <a:pt x="228" y="285"/>
                    <a:pt x="214" y="289"/>
                  </a:cubicBezTo>
                  <a:cubicBezTo>
                    <a:pt x="200" y="293"/>
                    <a:pt x="184" y="295"/>
                    <a:pt x="168" y="295"/>
                  </a:cubicBezTo>
                  <a:cubicBezTo>
                    <a:pt x="151" y="295"/>
                    <a:pt x="136" y="292"/>
                    <a:pt x="123" y="286"/>
                  </a:cubicBezTo>
                  <a:cubicBezTo>
                    <a:pt x="109" y="281"/>
                    <a:pt x="98" y="273"/>
                    <a:pt x="88" y="263"/>
                  </a:cubicBezTo>
                  <a:cubicBezTo>
                    <a:pt x="78" y="252"/>
                    <a:pt x="71" y="240"/>
                    <a:pt x="66" y="225"/>
                  </a:cubicBezTo>
                  <a:cubicBezTo>
                    <a:pt x="60" y="210"/>
                    <a:pt x="58" y="194"/>
                    <a:pt x="58" y="175"/>
                  </a:cubicBezTo>
                  <a:cubicBezTo>
                    <a:pt x="58" y="155"/>
                    <a:pt x="61" y="137"/>
                    <a:pt x="67" y="121"/>
                  </a:cubicBezTo>
                  <a:cubicBezTo>
                    <a:pt x="73" y="106"/>
                    <a:pt x="81" y="92"/>
                    <a:pt x="92" y="82"/>
                  </a:cubicBezTo>
                  <a:cubicBezTo>
                    <a:pt x="102" y="71"/>
                    <a:pt x="114" y="63"/>
                    <a:pt x="129" y="57"/>
                  </a:cubicBezTo>
                  <a:cubicBezTo>
                    <a:pt x="143" y="52"/>
                    <a:pt x="158" y="49"/>
                    <a:pt x="174" y="49"/>
                  </a:cubicBezTo>
                  <a:cubicBezTo>
                    <a:pt x="189" y="49"/>
                    <a:pt x="203" y="51"/>
                    <a:pt x="216" y="55"/>
                  </a:cubicBezTo>
                  <a:cubicBezTo>
                    <a:pt x="230" y="58"/>
                    <a:pt x="242" y="63"/>
                    <a:pt x="253" y="70"/>
                  </a:cubicBezTo>
                  <a:cubicBezTo>
                    <a:pt x="253" y="14"/>
                    <a:pt x="253" y="14"/>
                    <a:pt x="253" y="14"/>
                  </a:cubicBezTo>
                  <a:cubicBezTo>
                    <a:pt x="249" y="12"/>
                    <a:pt x="244" y="10"/>
                    <a:pt x="238" y="8"/>
                  </a:cubicBezTo>
                  <a:cubicBezTo>
                    <a:pt x="232" y="7"/>
                    <a:pt x="225" y="5"/>
                    <a:pt x="218" y="4"/>
                  </a:cubicBezTo>
                  <a:cubicBezTo>
                    <a:pt x="211" y="3"/>
                    <a:pt x="204" y="2"/>
                    <a:pt x="196" y="1"/>
                  </a:cubicBezTo>
                  <a:cubicBezTo>
                    <a:pt x="188" y="1"/>
                    <a:pt x="180" y="0"/>
                    <a:pt x="173" y="0"/>
                  </a:cubicBezTo>
                  <a:cubicBezTo>
                    <a:pt x="149" y="0"/>
                    <a:pt x="126" y="5"/>
                    <a:pt x="105" y="13"/>
                  </a:cubicBezTo>
                  <a:cubicBezTo>
                    <a:pt x="84" y="21"/>
                    <a:pt x="66" y="33"/>
                    <a:pt x="50" y="48"/>
                  </a:cubicBezTo>
                  <a:cubicBezTo>
                    <a:pt x="35" y="64"/>
                    <a:pt x="22" y="83"/>
                    <a:pt x="13" y="105"/>
                  </a:cubicBezTo>
                  <a:cubicBezTo>
                    <a:pt x="4" y="127"/>
                    <a:pt x="0" y="151"/>
                    <a:pt x="0" y="178"/>
                  </a:cubicBezTo>
                  <a:cubicBezTo>
                    <a:pt x="0" y="202"/>
                    <a:pt x="3" y="224"/>
                    <a:pt x="10" y="244"/>
                  </a:cubicBezTo>
                  <a:cubicBezTo>
                    <a:pt x="18" y="265"/>
                    <a:pt x="28" y="282"/>
                    <a:pt x="41" y="297"/>
                  </a:cubicBezTo>
                  <a:cubicBezTo>
                    <a:pt x="55" y="311"/>
                    <a:pt x="72" y="323"/>
                    <a:pt x="91" y="331"/>
                  </a:cubicBezTo>
                  <a:cubicBezTo>
                    <a:pt x="111" y="339"/>
                    <a:pt x="134" y="343"/>
                    <a:pt x="159" y="343"/>
                  </a:cubicBezTo>
                  <a:cubicBezTo>
                    <a:pt x="168" y="343"/>
                    <a:pt x="176" y="343"/>
                    <a:pt x="185" y="342"/>
                  </a:cubicBezTo>
                  <a:cubicBezTo>
                    <a:pt x="194" y="341"/>
                    <a:pt x="203" y="340"/>
                    <a:pt x="211" y="338"/>
                  </a:cubicBezTo>
                  <a:cubicBezTo>
                    <a:pt x="219" y="336"/>
                    <a:pt x="227" y="334"/>
                    <a:pt x="234" y="332"/>
                  </a:cubicBezTo>
                  <a:cubicBezTo>
                    <a:pt x="241" y="329"/>
                    <a:pt x="248" y="327"/>
                    <a:pt x="253" y="32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5" name="Freeform 37">
              <a:extLst>
                <a:ext uri="{FF2B5EF4-FFF2-40B4-BE49-F238E27FC236}">
                  <a16:creationId xmlns:a16="http://schemas.microsoft.com/office/drawing/2014/main" id="{9C80755E-2E4D-4DBC-B2BA-B9DA5412D06D}"/>
                </a:ext>
              </a:extLst>
            </p:cNvPr>
            <p:cNvSpPr>
              <a:spLocks noEditPoints="1"/>
            </p:cNvSpPr>
            <p:nvPr/>
          </p:nvSpPr>
          <p:spPr bwMode="black">
            <a:xfrm>
              <a:off x="546993" y="6266369"/>
              <a:ext cx="90445" cy="112828"/>
            </a:xfrm>
            <a:custGeom>
              <a:avLst/>
              <a:gdLst/>
              <a:ahLst/>
              <a:cxnLst>
                <a:cxn ang="0">
                  <a:pos x="193" y="53"/>
                </a:cxn>
                <a:cxn ang="0">
                  <a:pos x="176" y="24"/>
                </a:cxn>
                <a:cxn ang="0">
                  <a:pos x="148" y="6"/>
                </a:cxn>
                <a:cxn ang="0">
                  <a:pos x="107" y="0"/>
                </a:cxn>
                <a:cxn ang="0">
                  <a:pos x="82" y="2"/>
                </a:cxn>
                <a:cxn ang="0">
                  <a:pos x="58" y="7"/>
                </a:cxn>
                <a:cxn ang="0">
                  <a:pos x="37" y="14"/>
                </a:cxn>
                <a:cxn ang="0">
                  <a:pos x="23" y="21"/>
                </a:cxn>
                <a:cxn ang="0">
                  <a:pos x="23" y="68"/>
                </a:cxn>
                <a:cxn ang="0">
                  <a:pos x="59" y="49"/>
                </a:cxn>
                <a:cxn ang="0">
                  <a:pos x="101" y="42"/>
                </a:cxn>
                <a:cxn ang="0">
                  <a:pos x="135" y="53"/>
                </a:cxn>
                <a:cxn ang="0">
                  <a:pos x="146" y="90"/>
                </a:cxn>
                <a:cxn ang="0">
                  <a:pos x="77" y="100"/>
                </a:cxn>
                <a:cxn ang="0">
                  <a:pos x="42" y="109"/>
                </a:cxn>
                <a:cxn ang="0">
                  <a:pos x="18" y="126"/>
                </a:cxn>
                <a:cxn ang="0">
                  <a:pos x="4" y="150"/>
                </a:cxn>
                <a:cxn ang="0">
                  <a:pos x="0" y="178"/>
                </a:cxn>
                <a:cxn ang="0">
                  <a:pos x="5" y="207"/>
                </a:cxn>
                <a:cxn ang="0">
                  <a:pos x="19" y="229"/>
                </a:cxn>
                <a:cxn ang="0">
                  <a:pos x="43" y="243"/>
                </a:cxn>
                <a:cxn ang="0">
                  <a:pos x="75" y="248"/>
                </a:cxn>
                <a:cxn ang="0">
                  <a:pos x="115" y="239"/>
                </a:cxn>
                <a:cxn ang="0">
                  <a:pos x="145" y="210"/>
                </a:cxn>
                <a:cxn ang="0">
                  <a:pos x="146" y="210"/>
                </a:cxn>
                <a:cxn ang="0">
                  <a:pos x="146" y="243"/>
                </a:cxn>
                <a:cxn ang="0">
                  <a:pos x="199" y="243"/>
                </a:cxn>
                <a:cxn ang="0">
                  <a:pos x="199" y="92"/>
                </a:cxn>
                <a:cxn ang="0">
                  <a:pos x="193" y="53"/>
                </a:cxn>
                <a:cxn ang="0">
                  <a:pos x="146" y="149"/>
                </a:cxn>
                <a:cxn ang="0">
                  <a:pos x="142" y="171"/>
                </a:cxn>
                <a:cxn ang="0">
                  <a:pos x="131" y="189"/>
                </a:cxn>
                <a:cxn ang="0">
                  <a:pos x="114" y="202"/>
                </a:cxn>
                <a:cxn ang="0">
                  <a:pos x="91" y="206"/>
                </a:cxn>
                <a:cxn ang="0">
                  <a:pos x="75" y="204"/>
                </a:cxn>
                <a:cxn ang="0">
                  <a:pos x="63" y="197"/>
                </a:cxn>
                <a:cxn ang="0">
                  <a:pos x="55" y="186"/>
                </a:cxn>
                <a:cxn ang="0">
                  <a:pos x="52" y="173"/>
                </a:cxn>
                <a:cxn ang="0">
                  <a:pos x="54" y="158"/>
                </a:cxn>
                <a:cxn ang="0">
                  <a:pos x="61" y="147"/>
                </a:cxn>
                <a:cxn ang="0">
                  <a:pos x="74" y="139"/>
                </a:cxn>
                <a:cxn ang="0">
                  <a:pos x="95" y="134"/>
                </a:cxn>
                <a:cxn ang="0">
                  <a:pos x="146" y="127"/>
                </a:cxn>
                <a:cxn ang="0">
                  <a:pos x="146" y="149"/>
                </a:cxn>
              </a:cxnLst>
              <a:rect l="0" t="0" r="r" b="b"/>
              <a:pathLst>
                <a:path w="199" h="248">
                  <a:moveTo>
                    <a:pt x="193" y="53"/>
                  </a:moveTo>
                  <a:cubicBezTo>
                    <a:pt x="189" y="42"/>
                    <a:pt x="184" y="32"/>
                    <a:pt x="176" y="24"/>
                  </a:cubicBezTo>
                  <a:cubicBezTo>
                    <a:pt x="169" y="16"/>
                    <a:pt x="159" y="10"/>
                    <a:pt x="148" y="6"/>
                  </a:cubicBezTo>
                  <a:cubicBezTo>
                    <a:pt x="136" y="2"/>
                    <a:pt x="123" y="0"/>
                    <a:pt x="107" y="0"/>
                  </a:cubicBezTo>
                  <a:cubicBezTo>
                    <a:pt x="99" y="0"/>
                    <a:pt x="91" y="1"/>
                    <a:pt x="82" y="2"/>
                  </a:cubicBezTo>
                  <a:cubicBezTo>
                    <a:pt x="74" y="3"/>
                    <a:pt x="66" y="5"/>
                    <a:pt x="58" y="7"/>
                  </a:cubicBezTo>
                  <a:cubicBezTo>
                    <a:pt x="50" y="9"/>
                    <a:pt x="43" y="12"/>
                    <a:pt x="37" y="14"/>
                  </a:cubicBezTo>
                  <a:cubicBezTo>
                    <a:pt x="31" y="17"/>
                    <a:pt x="26" y="19"/>
                    <a:pt x="23" y="21"/>
                  </a:cubicBezTo>
                  <a:cubicBezTo>
                    <a:pt x="23" y="68"/>
                    <a:pt x="23" y="68"/>
                    <a:pt x="23" y="68"/>
                  </a:cubicBezTo>
                  <a:cubicBezTo>
                    <a:pt x="33" y="60"/>
                    <a:pt x="46" y="54"/>
                    <a:pt x="59" y="49"/>
                  </a:cubicBezTo>
                  <a:cubicBezTo>
                    <a:pt x="73" y="44"/>
                    <a:pt x="87" y="42"/>
                    <a:pt x="101" y="42"/>
                  </a:cubicBezTo>
                  <a:cubicBezTo>
                    <a:pt x="116" y="42"/>
                    <a:pt x="127" y="46"/>
                    <a:pt x="135" y="53"/>
                  </a:cubicBezTo>
                  <a:cubicBezTo>
                    <a:pt x="142" y="61"/>
                    <a:pt x="146" y="73"/>
                    <a:pt x="146" y="90"/>
                  </a:cubicBezTo>
                  <a:cubicBezTo>
                    <a:pt x="77" y="100"/>
                    <a:pt x="77" y="100"/>
                    <a:pt x="77" y="100"/>
                  </a:cubicBezTo>
                  <a:cubicBezTo>
                    <a:pt x="63" y="101"/>
                    <a:pt x="52" y="104"/>
                    <a:pt x="42" y="109"/>
                  </a:cubicBezTo>
                  <a:cubicBezTo>
                    <a:pt x="32" y="114"/>
                    <a:pt x="24" y="119"/>
                    <a:pt x="18" y="126"/>
                  </a:cubicBezTo>
                  <a:cubicBezTo>
                    <a:pt x="12" y="133"/>
                    <a:pt x="7" y="141"/>
                    <a:pt x="4" y="150"/>
                  </a:cubicBezTo>
                  <a:cubicBezTo>
                    <a:pt x="1" y="158"/>
                    <a:pt x="0" y="168"/>
                    <a:pt x="0" y="178"/>
                  </a:cubicBezTo>
                  <a:cubicBezTo>
                    <a:pt x="0" y="188"/>
                    <a:pt x="1" y="198"/>
                    <a:pt x="5" y="207"/>
                  </a:cubicBezTo>
                  <a:cubicBezTo>
                    <a:pt x="8" y="215"/>
                    <a:pt x="13" y="223"/>
                    <a:pt x="19" y="229"/>
                  </a:cubicBezTo>
                  <a:cubicBezTo>
                    <a:pt x="25" y="235"/>
                    <a:pt x="33" y="240"/>
                    <a:pt x="43" y="243"/>
                  </a:cubicBezTo>
                  <a:cubicBezTo>
                    <a:pt x="52" y="247"/>
                    <a:pt x="63" y="248"/>
                    <a:pt x="75" y="248"/>
                  </a:cubicBezTo>
                  <a:cubicBezTo>
                    <a:pt x="90" y="248"/>
                    <a:pt x="104" y="245"/>
                    <a:pt x="115" y="239"/>
                  </a:cubicBezTo>
                  <a:cubicBezTo>
                    <a:pt x="127" y="232"/>
                    <a:pt x="137" y="222"/>
                    <a:pt x="145" y="210"/>
                  </a:cubicBezTo>
                  <a:cubicBezTo>
                    <a:pt x="146" y="210"/>
                    <a:pt x="146" y="210"/>
                    <a:pt x="146" y="210"/>
                  </a:cubicBezTo>
                  <a:cubicBezTo>
                    <a:pt x="146" y="243"/>
                    <a:pt x="146" y="243"/>
                    <a:pt x="146" y="243"/>
                  </a:cubicBezTo>
                  <a:cubicBezTo>
                    <a:pt x="199" y="243"/>
                    <a:pt x="199" y="243"/>
                    <a:pt x="199" y="243"/>
                  </a:cubicBezTo>
                  <a:cubicBezTo>
                    <a:pt x="199" y="92"/>
                    <a:pt x="199" y="92"/>
                    <a:pt x="199" y="92"/>
                  </a:cubicBezTo>
                  <a:cubicBezTo>
                    <a:pt x="199" y="78"/>
                    <a:pt x="197" y="65"/>
                    <a:pt x="193" y="53"/>
                  </a:cubicBezTo>
                  <a:close/>
                  <a:moveTo>
                    <a:pt x="146" y="149"/>
                  </a:moveTo>
                  <a:cubicBezTo>
                    <a:pt x="146" y="157"/>
                    <a:pt x="145" y="164"/>
                    <a:pt x="142" y="171"/>
                  </a:cubicBezTo>
                  <a:cubicBezTo>
                    <a:pt x="140" y="178"/>
                    <a:pt x="136" y="184"/>
                    <a:pt x="131" y="189"/>
                  </a:cubicBezTo>
                  <a:cubicBezTo>
                    <a:pt x="126" y="194"/>
                    <a:pt x="121" y="199"/>
                    <a:pt x="114" y="202"/>
                  </a:cubicBezTo>
                  <a:cubicBezTo>
                    <a:pt x="107" y="205"/>
                    <a:pt x="100" y="206"/>
                    <a:pt x="91" y="206"/>
                  </a:cubicBezTo>
                  <a:cubicBezTo>
                    <a:pt x="85" y="206"/>
                    <a:pt x="80" y="205"/>
                    <a:pt x="75" y="204"/>
                  </a:cubicBezTo>
                  <a:cubicBezTo>
                    <a:pt x="70" y="202"/>
                    <a:pt x="66" y="199"/>
                    <a:pt x="63" y="197"/>
                  </a:cubicBezTo>
                  <a:cubicBezTo>
                    <a:pt x="59" y="194"/>
                    <a:pt x="57" y="190"/>
                    <a:pt x="55" y="186"/>
                  </a:cubicBezTo>
                  <a:cubicBezTo>
                    <a:pt x="53" y="182"/>
                    <a:pt x="52" y="177"/>
                    <a:pt x="52" y="173"/>
                  </a:cubicBezTo>
                  <a:cubicBezTo>
                    <a:pt x="52" y="167"/>
                    <a:pt x="53" y="162"/>
                    <a:pt x="54" y="158"/>
                  </a:cubicBezTo>
                  <a:cubicBezTo>
                    <a:pt x="55" y="154"/>
                    <a:pt x="57" y="150"/>
                    <a:pt x="61" y="147"/>
                  </a:cubicBezTo>
                  <a:cubicBezTo>
                    <a:pt x="64" y="144"/>
                    <a:pt x="68" y="141"/>
                    <a:pt x="74" y="139"/>
                  </a:cubicBezTo>
                  <a:cubicBezTo>
                    <a:pt x="79" y="137"/>
                    <a:pt x="86" y="135"/>
                    <a:pt x="95" y="134"/>
                  </a:cubicBezTo>
                  <a:cubicBezTo>
                    <a:pt x="146" y="127"/>
                    <a:pt x="146" y="127"/>
                    <a:pt x="146" y="127"/>
                  </a:cubicBezTo>
                  <a:lnTo>
                    <a:pt x="146" y="14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6" name="Freeform 38">
              <a:extLst>
                <a:ext uri="{FF2B5EF4-FFF2-40B4-BE49-F238E27FC236}">
                  <a16:creationId xmlns:a16="http://schemas.microsoft.com/office/drawing/2014/main" id="{836655AD-6F68-4EDF-9F9E-F0EEF0D5216C}"/>
                </a:ext>
              </a:extLst>
            </p:cNvPr>
            <p:cNvSpPr>
              <a:spLocks/>
            </p:cNvSpPr>
            <p:nvPr/>
          </p:nvSpPr>
          <p:spPr bwMode="black">
            <a:xfrm>
              <a:off x="659820" y="6266369"/>
              <a:ext cx="160334" cy="110544"/>
            </a:xfrm>
            <a:custGeom>
              <a:avLst/>
              <a:gdLst/>
              <a:ahLst/>
              <a:cxnLst>
                <a:cxn ang="0">
                  <a:pos x="353" y="243"/>
                </a:cxn>
                <a:cxn ang="0">
                  <a:pos x="353" y="96"/>
                </a:cxn>
                <a:cxn ang="0">
                  <a:pos x="333" y="23"/>
                </a:cxn>
                <a:cxn ang="0">
                  <a:pos x="276" y="0"/>
                </a:cxn>
                <a:cxn ang="0">
                  <a:pos x="230" y="11"/>
                </a:cxn>
                <a:cxn ang="0">
                  <a:pos x="196" y="46"/>
                </a:cxn>
                <a:cxn ang="0">
                  <a:pos x="186" y="27"/>
                </a:cxn>
                <a:cxn ang="0">
                  <a:pos x="171" y="12"/>
                </a:cxn>
                <a:cxn ang="0">
                  <a:pos x="152" y="3"/>
                </a:cxn>
                <a:cxn ang="0">
                  <a:pos x="129" y="0"/>
                </a:cxn>
                <a:cxn ang="0">
                  <a:pos x="86" y="11"/>
                </a:cxn>
                <a:cxn ang="0">
                  <a:pos x="54" y="42"/>
                </a:cxn>
                <a:cxn ang="0">
                  <a:pos x="53" y="42"/>
                </a:cxn>
                <a:cxn ang="0">
                  <a:pos x="53" y="6"/>
                </a:cxn>
                <a:cxn ang="0">
                  <a:pos x="0" y="6"/>
                </a:cxn>
                <a:cxn ang="0">
                  <a:pos x="0" y="243"/>
                </a:cxn>
                <a:cxn ang="0">
                  <a:pos x="53" y="243"/>
                </a:cxn>
                <a:cxn ang="0">
                  <a:pos x="53" y="110"/>
                </a:cxn>
                <a:cxn ang="0">
                  <a:pos x="57" y="82"/>
                </a:cxn>
                <a:cxn ang="0">
                  <a:pos x="67" y="61"/>
                </a:cxn>
                <a:cxn ang="0">
                  <a:pos x="83" y="48"/>
                </a:cxn>
                <a:cxn ang="0">
                  <a:pos x="103" y="44"/>
                </a:cxn>
                <a:cxn ang="0">
                  <a:pos x="122" y="47"/>
                </a:cxn>
                <a:cxn ang="0">
                  <a:pos x="137" y="57"/>
                </a:cxn>
                <a:cxn ang="0">
                  <a:pos x="146" y="76"/>
                </a:cxn>
                <a:cxn ang="0">
                  <a:pos x="149" y="104"/>
                </a:cxn>
                <a:cxn ang="0">
                  <a:pos x="149" y="243"/>
                </a:cxn>
                <a:cxn ang="0">
                  <a:pos x="203" y="243"/>
                </a:cxn>
                <a:cxn ang="0">
                  <a:pos x="203" y="110"/>
                </a:cxn>
                <a:cxn ang="0">
                  <a:pos x="207" y="84"/>
                </a:cxn>
                <a:cxn ang="0">
                  <a:pos x="217" y="63"/>
                </a:cxn>
                <a:cxn ang="0">
                  <a:pos x="233" y="49"/>
                </a:cxn>
                <a:cxn ang="0">
                  <a:pos x="253" y="44"/>
                </a:cxn>
                <a:cxn ang="0">
                  <a:pos x="272" y="47"/>
                </a:cxn>
                <a:cxn ang="0">
                  <a:pos x="287" y="57"/>
                </a:cxn>
                <a:cxn ang="0">
                  <a:pos x="296" y="77"/>
                </a:cxn>
                <a:cxn ang="0">
                  <a:pos x="300" y="109"/>
                </a:cxn>
                <a:cxn ang="0">
                  <a:pos x="300" y="243"/>
                </a:cxn>
                <a:cxn ang="0">
                  <a:pos x="353" y="243"/>
                </a:cxn>
              </a:cxnLst>
              <a:rect l="0" t="0" r="r" b="b"/>
              <a:pathLst>
                <a:path w="353" h="243">
                  <a:moveTo>
                    <a:pt x="353" y="243"/>
                  </a:moveTo>
                  <a:cubicBezTo>
                    <a:pt x="353" y="96"/>
                    <a:pt x="353" y="96"/>
                    <a:pt x="353" y="96"/>
                  </a:cubicBezTo>
                  <a:cubicBezTo>
                    <a:pt x="353" y="63"/>
                    <a:pt x="347" y="38"/>
                    <a:pt x="333" y="23"/>
                  </a:cubicBezTo>
                  <a:cubicBezTo>
                    <a:pt x="320" y="8"/>
                    <a:pt x="301" y="0"/>
                    <a:pt x="276" y="0"/>
                  </a:cubicBezTo>
                  <a:cubicBezTo>
                    <a:pt x="259" y="0"/>
                    <a:pt x="243" y="4"/>
                    <a:pt x="230" y="11"/>
                  </a:cubicBezTo>
                  <a:cubicBezTo>
                    <a:pt x="217" y="18"/>
                    <a:pt x="206" y="30"/>
                    <a:pt x="196" y="46"/>
                  </a:cubicBezTo>
                  <a:cubicBezTo>
                    <a:pt x="194" y="39"/>
                    <a:pt x="191" y="33"/>
                    <a:pt x="186" y="27"/>
                  </a:cubicBezTo>
                  <a:cubicBezTo>
                    <a:pt x="182" y="21"/>
                    <a:pt x="177" y="16"/>
                    <a:pt x="171" y="12"/>
                  </a:cubicBezTo>
                  <a:cubicBezTo>
                    <a:pt x="165" y="8"/>
                    <a:pt x="159" y="5"/>
                    <a:pt x="152" y="3"/>
                  </a:cubicBezTo>
                  <a:cubicBezTo>
                    <a:pt x="145" y="1"/>
                    <a:pt x="137" y="0"/>
                    <a:pt x="129" y="0"/>
                  </a:cubicBezTo>
                  <a:cubicBezTo>
                    <a:pt x="113" y="0"/>
                    <a:pt x="98" y="4"/>
                    <a:pt x="86" y="11"/>
                  </a:cubicBezTo>
                  <a:cubicBezTo>
                    <a:pt x="73" y="18"/>
                    <a:pt x="62" y="28"/>
                    <a:pt x="54" y="42"/>
                  </a:cubicBezTo>
                  <a:cubicBezTo>
                    <a:pt x="53" y="42"/>
                    <a:pt x="53" y="42"/>
                    <a:pt x="53" y="42"/>
                  </a:cubicBezTo>
                  <a:cubicBezTo>
                    <a:pt x="53" y="6"/>
                    <a:pt x="53" y="6"/>
                    <a:pt x="53" y="6"/>
                  </a:cubicBezTo>
                  <a:cubicBezTo>
                    <a:pt x="0" y="6"/>
                    <a:pt x="0" y="6"/>
                    <a:pt x="0" y="6"/>
                  </a:cubicBezTo>
                  <a:cubicBezTo>
                    <a:pt x="0" y="243"/>
                    <a:pt x="0" y="243"/>
                    <a:pt x="0" y="243"/>
                  </a:cubicBezTo>
                  <a:cubicBezTo>
                    <a:pt x="53" y="243"/>
                    <a:pt x="53" y="243"/>
                    <a:pt x="53" y="243"/>
                  </a:cubicBezTo>
                  <a:cubicBezTo>
                    <a:pt x="53" y="110"/>
                    <a:pt x="53" y="110"/>
                    <a:pt x="53" y="110"/>
                  </a:cubicBezTo>
                  <a:cubicBezTo>
                    <a:pt x="53" y="99"/>
                    <a:pt x="54" y="90"/>
                    <a:pt x="57" y="82"/>
                  </a:cubicBezTo>
                  <a:cubicBezTo>
                    <a:pt x="60" y="74"/>
                    <a:pt x="63" y="67"/>
                    <a:pt x="67" y="61"/>
                  </a:cubicBezTo>
                  <a:cubicBezTo>
                    <a:pt x="72" y="56"/>
                    <a:pt x="77" y="51"/>
                    <a:pt x="83" y="48"/>
                  </a:cubicBezTo>
                  <a:cubicBezTo>
                    <a:pt x="89" y="45"/>
                    <a:pt x="96" y="44"/>
                    <a:pt x="103" y="44"/>
                  </a:cubicBezTo>
                  <a:cubicBezTo>
                    <a:pt x="110" y="44"/>
                    <a:pt x="116" y="45"/>
                    <a:pt x="122" y="47"/>
                  </a:cubicBezTo>
                  <a:cubicBezTo>
                    <a:pt x="128" y="49"/>
                    <a:pt x="133" y="53"/>
                    <a:pt x="137" y="57"/>
                  </a:cubicBezTo>
                  <a:cubicBezTo>
                    <a:pt x="141" y="62"/>
                    <a:pt x="144" y="68"/>
                    <a:pt x="146" y="76"/>
                  </a:cubicBezTo>
                  <a:cubicBezTo>
                    <a:pt x="148" y="84"/>
                    <a:pt x="149" y="93"/>
                    <a:pt x="149" y="104"/>
                  </a:cubicBezTo>
                  <a:cubicBezTo>
                    <a:pt x="149" y="243"/>
                    <a:pt x="149" y="243"/>
                    <a:pt x="149" y="243"/>
                  </a:cubicBezTo>
                  <a:cubicBezTo>
                    <a:pt x="203" y="243"/>
                    <a:pt x="203" y="243"/>
                    <a:pt x="203" y="243"/>
                  </a:cubicBezTo>
                  <a:cubicBezTo>
                    <a:pt x="203" y="110"/>
                    <a:pt x="203" y="110"/>
                    <a:pt x="203" y="110"/>
                  </a:cubicBezTo>
                  <a:cubicBezTo>
                    <a:pt x="203" y="101"/>
                    <a:pt x="204" y="92"/>
                    <a:pt x="207" y="84"/>
                  </a:cubicBezTo>
                  <a:cubicBezTo>
                    <a:pt x="209" y="76"/>
                    <a:pt x="212" y="69"/>
                    <a:pt x="217" y="63"/>
                  </a:cubicBezTo>
                  <a:cubicBezTo>
                    <a:pt x="221" y="57"/>
                    <a:pt x="227" y="53"/>
                    <a:pt x="233" y="49"/>
                  </a:cubicBezTo>
                  <a:cubicBezTo>
                    <a:pt x="239" y="45"/>
                    <a:pt x="245" y="44"/>
                    <a:pt x="253" y="44"/>
                  </a:cubicBezTo>
                  <a:cubicBezTo>
                    <a:pt x="260" y="44"/>
                    <a:pt x="267" y="45"/>
                    <a:pt x="272" y="47"/>
                  </a:cubicBezTo>
                  <a:cubicBezTo>
                    <a:pt x="278" y="48"/>
                    <a:pt x="283" y="52"/>
                    <a:pt x="287" y="57"/>
                  </a:cubicBezTo>
                  <a:cubicBezTo>
                    <a:pt x="291" y="62"/>
                    <a:pt x="294" y="68"/>
                    <a:pt x="296" y="77"/>
                  </a:cubicBezTo>
                  <a:cubicBezTo>
                    <a:pt x="298" y="85"/>
                    <a:pt x="300" y="96"/>
                    <a:pt x="300" y="109"/>
                  </a:cubicBezTo>
                  <a:cubicBezTo>
                    <a:pt x="300" y="243"/>
                    <a:pt x="300" y="243"/>
                    <a:pt x="300" y="243"/>
                  </a:cubicBezTo>
                  <a:lnTo>
                    <a:pt x="353" y="24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7" name="Freeform 39">
              <a:extLst>
                <a:ext uri="{FF2B5EF4-FFF2-40B4-BE49-F238E27FC236}">
                  <a16:creationId xmlns:a16="http://schemas.microsoft.com/office/drawing/2014/main" id="{E241409A-CB1D-4DC7-A3B7-1679767F3E2B}"/>
                </a:ext>
              </a:extLst>
            </p:cNvPr>
            <p:cNvSpPr>
              <a:spLocks/>
            </p:cNvSpPr>
            <p:nvPr/>
          </p:nvSpPr>
          <p:spPr bwMode="black">
            <a:xfrm>
              <a:off x="1039643" y="6266369"/>
              <a:ext cx="95469" cy="110544"/>
            </a:xfrm>
            <a:custGeom>
              <a:avLst/>
              <a:gdLst/>
              <a:ahLst/>
              <a:cxnLst>
                <a:cxn ang="0">
                  <a:pos x="210" y="243"/>
                </a:cxn>
                <a:cxn ang="0">
                  <a:pos x="210" y="97"/>
                </a:cxn>
                <a:cxn ang="0">
                  <a:pos x="189" y="24"/>
                </a:cxn>
                <a:cxn ang="0">
                  <a:pos x="131" y="0"/>
                </a:cxn>
                <a:cxn ang="0">
                  <a:pos x="88" y="10"/>
                </a:cxn>
                <a:cxn ang="0">
                  <a:pos x="54" y="44"/>
                </a:cxn>
                <a:cxn ang="0">
                  <a:pos x="53" y="44"/>
                </a:cxn>
                <a:cxn ang="0">
                  <a:pos x="53" y="6"/>
                </a:cxn>
                <a:cxn ang="0">
                  <a:pos x="0" y="6"/>
                </a:cxn>
                <a:cxn ang="0">
                  <a:pos x="0" y="243"/>
                </a:cxn>
                <a:cxn ang="0">
                  <a:pos x="53" y="243"/>
                </a:cxn>
                <a:cxn ang="0">
                  <a:pos x="53" y="108"/>
                </a:cxn>
                <a:cxn ang="0">
                  <a:pos x="57" y="82"/>
                </a:cxn>
                <a:cxn ang="0">
                  <a:pos x="69" y="62"/>
                </a:cxn>
                <a:cxn ang="0">
                  <a:pos x="87" y="48"/>
                </a:cxn>
                <a:cxn ang="0">
                  <a:pos x="109" y="44"/>
                </a:cxn>
                <a:cxn ang="0">
                  <a:pos x="145" y="60"/>
                </a:cxn>
                <a:cxn ang="0">
                  <a:pos x="156" y="110"/>
                </a:cxn>
                <a:cxn ang="0">
                  <a:pos x="156" y="243"/>
                </a:cxn>
                <a:cxn ang="0">
                  <a:pos x="210" y="243"/>
                </a:cxn>
              </a:cxnLst>
              <a:rect l="0" t="0" r="r" b="b"/>
              <a:pathLst>
                <a:path w="210" h="243">
                  <a:moveTo>
                    <a:pt x="210" y="243"/>
                  </a:moveTo>
                  <a:cubicBezTo>
                    <a:pt x="210" y="97"/>
                    <a:pt x="210" y="97"/>
                    <a:pt x="210" y="97"/>
                  </a:cubicBezTo>
                  <a:cubicBezTo>
                    <a:pt x="210" y="64"/>
                    <a:pt x="203" y="40"/>
                    <a:pt x="189" y="24"/>
                  </a:cubicBezTo>
                  <a:cubicBezTo>
                    <a:pt x="175" y="8"/>
                    <a:pt x="156" y="0"/>
                    <a:pt x="131" y="0"/>
                  </a:cubicBezTo>
                  <a:cubicBezTo>
                    <a:pt x="115" y="0"/>
                    <a:pt x="100" y="3"/>
                    <a:pt x="88" y="10"/>
                  </a:cubicBezTo>
                  <a:cubicBezTo>
                    <a:pt x="75" y="17"/>
                    <a:pt x="63" y="28"/>
                    <a:pt x="54" y="44"/>
                  </a:cubicBezTo>
                  <a:cubicBezTo>
                    <a:pt x="53" y="44"/>
                    <a:pt x="53" y="44"/>
                    <a:pt x="53" y="44"/>
                  </a:cubicBezTo>
                  <a:cubicBezTo>
                    <a:pt x="53" y="6"/>
                    <a:pt x="53" y="6"/>
                    <a:pt x="53" y="6"/>
                  </a:cubicBezTo>
                  <a:cubicBezTo>
                    <a:pt x="0" y="6"/>
                    <a:pt x="0" y="6"/>
                    <a:pt x="0" y="6"/>
                  </a:cubicBezTo>
                  <a:cubicBezTo>
                    <a:pt x="0" y="243"/>
                    <a:pt x="0" y="243"/>
                    <a:pt x="0" y="243"/>
                  </a:cubicBezTo>
                  <a:cubicBezTo>
                    <a:pt x="53" y="243"/>
                    <a:pt x="53" y="243"/>
                    <a:pt x="53" y="243"/>
                  </a:cubicBezTo>
                  <a:cubicBezTo>
                    <a:pt x="53" y="108"/>
                    <a:pt x="53" y="108"/>
                    <a:pt x="53" y="108"/>
                  </a:cubicBezTo>
                  <a:cubicBezTo>
                    <a:pt x="53" y="99"/>
                    <a:pt x="54" y="90"/>
                    <a:pt x="57" y="82"/>
                  </a:cubicBezTo>
                  <a:cubicBezTo>
                    <a:pt x="60" y="74"/>
                    <a:pt x="64" y="67"/>
                    <a:pt x="69" y="62"/>
                  </a:cubicBezTo>
                  <a:cubicBezTo>
                    <a:pt x="74" y="56"/>
                    <a:pt x="80" y="52"/>
                    <a:pt x="87" y="48"/>
                  </a:cubicBezTo>
                  <a:cubicBezTo>
                    <a:pt x="94" y="45"/>
                    <a:pt x="101" y="44"/>
                    <a:pt x="109" y="44"/>
                  </a:cubicBezTo>
                  <a:cubicBezTo>
                    <a:pt x="126" y="44"/>
                    <a:pt x="138" y="49"/>
                    <a:pt x="145" y="60"/>
                  </a:cubicBezTo>
                  <a:cubicBezTo>
                    <a:pt x="153" y="71"/>
                    <a:pt x="156" y="87"/>
                    <a:pt x="156" y="110"/>
                  </a:cubicBezTo>
                  <a:cubicBezTo>
                    <a:pt x="156" y="243"/>
                    <a:pt x="156" y="243"/>
                    <a:pt x="156" y="243"/>
                  </a:cubicBezTo>
                  <a:lnTo>
                    <a:pt x="210" y="24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8" name="Freeform 42">
              <a:extLst>
                <a:ext uri="{FF2B5EF4-FFF2-40B4-BE49-F238E27FC236}">
                  <a16:creationId xmlns:a16="http://schemas.microsoft.com/office/drawing/2014/main" id="{C6355249-673F-4A27-84EE-B9C0EC41A654}"/>
                </a:ext>
              </a:extLst>
            </p:cNvPr>
            <p:cNvSpPr>
              <a:spLocks/>
            </p:cNvSpPr>
            <p:nvPr/>
          </p:nvSpPr>
          <p:spPr bwMode="black">
            <a:xfrm>
              <a:off x="611629" y="6191684"/>
              <a:ext cx="37229" cy="28778"/>
            </a:xfrm>
            <a:custGeom>
              <a:avLst/>
              <a:gdLst/>
              <a:ahLst/>
              <a:cxnLst>
                <a:cxn ang="0">
                  <a:pos x="53" y="0"/>
                </a:cxn>
                <a:cxn ang="0">
                  <a:pos x="163" y="0"/>
                </a:cxn>
                <a:cxn ang="0">
                  <a:pos x="63" y="126"/>
                </a:cxn>
                <a:cxn ang="0">
                  <a:pos x="0" y="126"/>
                </a:cxn>
                <a:cxn ang="0">
                  <a:pos x="53" y="0"/>
                </a:cxn>
              </a:cxnLst>
              <a:rect l="0" t="0" r="r" b="b"/>
              <a:pathLst>
                <a:path w="163" h="126">
                  <a:moveTo>
                    <a:pt x="53" y="0"/>
                  </a:moveTo>
                  <a:lnTo>
                    <a:pt x="163" y="0"/>
                  </a:lnTo>
                  <a:lnTo>
                    <a:pt x="63" y="126"/>
                  </a:lnTo>
                  <a:lnTo>
                    <a:pt x="0" y="126"/>
                  </a:lnTo>
                  <a:lnTo>
                    <a:pt x="53" y="0"/>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79" name="Freeform 43">
              <a:extLst>
                <a:ext uri="{FF2B5EF4-FFF2-40B4-BE49-F238E27FC236}">
                  <a16:creationId xmlns:a16="http://schemas.microsoft.com/office/drawing/2014/main" id="{E1A59F39-E56D-4D5E-85B7-96D194CC4098}"/>
                </a:ext>
              </a:extLst>
            </p:cNvPr>
            <p:cNvSpPr>
              <a:spLocks noEditPoints="1"/>
            </p:cNvSpPr>
            <p:nvPr/>
          </p:nvSpPr>
          <p:spPr bwMode="black">
            <a:xfrm>
              <a:off x="891414" y="6266369"/>
              <a:ext cx="111000" cy="112828"/>
            </a:xfrm>
            <a:custGeom>
              <a:avLst/>
              <a:gdLst/>
              <a:ahLst/>
              <a:cxnLst>
                <a:cxn ang="0">
                  <a:pos x="236" y="72"/>
                </a:cxn>
                <a:cxn ang="0">
                  <a:pos x="213" y="34"/>
                </a:cxn>
                <a:cxn ang="0">
                  <a:pos x="176" y="9"/>
                </a:cxn>
                <a:cxn ang="0">
                  <a:pos x="126" y="0"/>
                </a:cxn>
                <a:cxn ang="0">
                  <a:pos x="75" y="8"/>
                </a:cxn>
                <a:cxn ang="0">
                  <a:pos x="35" y="32"/>
                </a:cxn>
                <a:cxn ang="0">
                  <a:pos x="9" y="72"/>
                </a:cxn>
                <a:cxn ang="0">
                  <a:pos x="0" y="127"/>
                </a:cxn>
                <a:cxn ang="0">
                  <a:pos x="8" y="177"/>
                </a:cxn>
                <a:cxn ang="0">
                  <a:pos x="32" y="215"/>
                </a:cxn>
                <a:cxn ang="0">
                  <a:pos x="70" y="240"/>
                </a:cxn>
                <a:cxn ang="0">
                  <a:pos x="120" y="248"/>
                </a:cxn>
                <a:cxn ang="0">
                  <a:pos x="171" y="240"/>
                </a:cxn>
                <a:cxn ang="0">
                  <a:pos x="210" y="215"/>
                </a:cxn>
                <a:cxn ang="0">
                  <a:pos x="235" y="175"/>
                </a:cxn>
                <a:cxn ang="0">
                  <a:pos x="244" y="122"/>
                </a:cxn>
                <a:cxn ang="0">
                  <a:pos x="236" y="72"/>
                </a:cxn>
                <a:cxn ang="0">
                  <a:pos x="171" y="184"/>
                </a:cxn>
                <a:cxn ang="0">
                  <a:pos x="123" y="205"/>
                </a:cxn>
                <a:cxn ang="0">
                  <a:pos x="96" y="200"/>
                </a:cxn>
                <a:cxn ang="0">
                  <a:pos x="74" y="185"/>
                </a:cxn>
                <a:cxn ang="0">
                  <a:pos x="60" y="160"/>
                </a:cxn>
                <a:cxn ang="0">
                  <a:pos x="55" y="125"/>
                </a:cxn>
                <a:cxn ang="0">
                  <a:pos x="61" y="89"/>
                </a:cxn>
                <a:cxn ang="0">
                  <a:pos x="75" y="63"/>
                </a:cxn>
                <a:cxn ang="0">
                  <a:pos x="96" y="49"/>
                </a:cxn>
                <a:cxn ang="0">
                  <a:pos x="123" y="44"/>
                </a:cxn>
                <a:cxn ang="0">
                  <a:pos x="171" y="64"/>
                </a:cxn>
                <a:cxn ang="0">
                  <a:pos x="188" y="124"/>
                </a:cxn>
                <a:cxn ang="0">
                  <a:pos x="171" y="184"/>
                </a:cxn>
              </a:cxnLst>
              <a:rect l="0" t="0" r="r" b="b"/>
              <a:pathLst>
                <a:path w="244" h="248">
                  <a:moveTo>
                    <a:pt x="236" y="72"/>
                  </a:moveTo>
                  <a:cubicBezTo>
                    <a:pt x="231" y="57"/>
                    <a:pt x="223" y="44"/>
                    <a:pt x="213" y="34"/>
                  </a:cubicBezTo>
                  <a:cubicBezTo>
                    <a:pt x="203" y="23"/>
                    <a:pt x="191" y="15"/>
                    <a:pt x="176" y="9"/>
                  </a:cubicBezTo>
                  <a:cubicBezTo>
                    <a:pt x="162" y="3"/>
                    <a:pt x="145" y="0"/>
                    <a:pt x="126" y="0"/>
                  </a:cubicBezTo>
                  <a:cubicBezTo>
                    <a:pt x="107" y="0"/>
                    <a:pt x="90" y="3"/>
                    <a:pt x="75" y="8"/>
                  </a:cubicBezTo>
                  <a:cubicBezTo>
                    <a:pt x="59" y="13"/>
                    <a:pt x="46" y="22"/>
                    <a:pt x="35" y="32"/>
                  </a:cubicBezTo>
                  <a:cubicBezTo>
                    <a:pt x="24" y="43"/>
                    <a:pt x="15" y="56"/>
                    <a:pt x="9" y="72"/>
                  </a:cubicBezTo>
                  <a:cubicBezTo>
                    <a:pt x="3" y="88"/>
                    <a:pt x="0" y="106"/>
                    <a:pt x="0" y="127"/>
                  </a:cubicBezTo>
                  <a:cubicBezTo>
                    <a:pt x="0" y="145"/>
                    <a:pt x="3" y="162"/>
                    <a:pt x="8" y="177"/>
                  </a:cubicBezTo>
                  <a:cubicBezTo>
                    <a:pt x="14" y="192"/>
                    <a:pt x="22" y="205"/>
                    <a:pt x="32" y="215"/>
                  </a:cubicBezTo>
                  <a:cubicBezTo>
                    <a:pt x="43" y="226"/>
                    <a:pt x="55" y="234"/>
                    <a:pt x="70" y="240"/>
                  </a:cubicBezTo>
                  <a:cubicBezTo>
                    <a:pt x="85" y="246"/>
                    <a:pt x="101" y="248"/>
                    <a:pt x="120" y="248"/>
                  </a:cubicBezTo>
                  <a:cubicBezTo>
                    <a:pt x="138" y="248"/>
                    <a:pt x="155" y="245"/>
                    <a:pt x="171" y="240"/>
                  </a:cubicBezTo>
                  <a:cubicBezTo>
                    <a:pt x="186" y="234"/>
                    <a:pt x="199" y="226"/>
                    <a:pt x="210" y="215"/>
                  </a:cubicBezTo>
                  <a:cubicBezTo>
                    <a:pt x="220" y="204"/>
                    <a:pt x="229" y="190"/>
                    <a:pt x="235" y="175"/>
                  </a:cubicBezTo>
                  <a:cubicBezTo>
                    <a:pt x="241" y="159"/>
                    <a:pt x="244" y="141"/>
                    <a:pt x="244" y="122"/>
                  </a:cubicBezTo>
                  <a:cubicBezTo>
                    <a:pt x="244" y="104"/>
                    <a:pt x="241" y="87"/>
                    <a:pt x="236" y="72"/>
                  </a:cubicBezTo>
                  <a:close/>
                  <a:moveTo>
                    <a:pt x="171" y="184"/>
                  </a:moveTo>
                  <a:cubicBezTo>
                    <a:pt x="160" y="198"/>
                    <a:pt x="144" y="205"/>
                    <a:pt x="123" y="205"/>
                  </a:cubicBezTo>
                  <a:cubicBezTo>
                    <a:pt x="113" y="205"/>
                    <a:pt x="104" y="203"/>
                    <a:pt x="96" y="200"/>
                  </a:cubicBezTo>
                  <a:cubicBezTo>
                    <a:pt x="88" y="197"/>
                    <a:pt x="80" y="192"/>
                    <a:pt x="74" y="185"/>
                  </a:cubicBezTo>
                  <a:cubicBezTo>
                    <a:pt x="68" y="178"/>
                    <a:pt x="64" y="170"/>
                    <a:pt x="60" y="160"/>
                  </a:cubicBezTo>
                  <a:cubicBezTo>
                    <a:pt x="57" y="150"/>
                    <a:pt x="55" y="139"/>
                    <a:pt x="55" y="125"/>
                  </a:cubicBezTo>
                  <a:cubicBezTo>
                    <a:pt x="55" y="111"/>
                    <a:pt x="57" y="99"/>
                    <a:pt x="61" y="89"/>
                  </a:cubicBezTo>
                  <a:cubicBezTo>
                    <a:pt x="64" y="79"/>
                    <a:pt x="69" y="70"/>
                    <a:pt x="75" y="63"/>
                  </a:cubicBezTo>
                  <a:cubicBezTo>
                    <a:pt x="81" y="57"/>
                    <a:pt x="88" y="52"/>
                    <a:pt x="96" y="49"/>
                  </a:cubicBezTo>
                  <a:cubicBezTo>
                    <a:pt x="104" y="45"/>
                    <a:pt x="113" y="44"/>
                    <a:pt x="123" y="44"/>
                  </a:cubicBezTo>
                  <a:cubicBezTo>
                    <a:pt x="143" y="44"/>
                    <a:pt x="159" y="50"/>
                    <a:pt x="171" y="64"/>
                  </a:cubicBezTo>
                  <a:cubicBezTo>
                    <a:pt x="182" y="78"/>
                    <a:pt x="188" y="97"/>
                    <a:pt x="188" y="124"/>
                  </a:cubicBezTo>
                  <a:cubicBezTo>
                    <a:pt x="188" y="150"/>
                    <a:pt x="182" y="170"/>
                    <a:pt x="171" y="18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0" name="Freeform 44">
              <a:extLst>
                <a:ext uri="{FF2B5EF4-FFF2-40B4-BE49-F238E27FC236}">
                  <a16:creationId xmlns:a16="http://schemas.microsoft.com/office/drawing/2014/main" id="{459829EE-D3F5-4CEB-801F-8ADE34B5458E}"/>
                </a:ext>
              </a:extLst>
            </p:cNvPr>
            <p:cNvSpPr>
              <a:spLocks/>
            </p:cNvSpPr>
            <p:nvPr/>
          </p:nvSpPr>
          <p:spPr bwMode="black">
            <a:xfrm>
              <a:off x="998760" y="6266826"/>
              <a:ext cx="20099" cy="50019"/>
            </a:xfrm>
            <a:custGeom>
              <a:avLst/>
              <a:gdLst/>
              <a:ahLst/>
              <a:cxnLst>
                <a:cxn ang="0">
                  <a:pos x="0" y="0"/>
                </a:cxn>
                <a:cxn ang="0">
                  <a:pos x="44" y="0"/>
                </a:cxn>
                <a:cxn ang="0">
                  <a:pos x="44" y="28"/>
                </a:cxn>
                <a:cxn ang="0">
                  <a:pos x="39" y="63"/>
                </a:cxn>
                <a:cxn ang="0">
                  <a:pos x="26" y="93"/>
                </a:cxn>
                <a:cxn ang="0">
                  <a:pos x="7" y="110"/>
                </a:cxn>
                <a:cxn ang="0">
                  <a:pos x="6" y="97"/>
                </a:cxn>
                <a:cxn ang="0">
                  <a:pos x="4" y="86"/>
                </a:cxn>
                <a:cxn ang="0">
                  <a:pos x="11" y="78"/>
                </a:cxn>
                <a:cxn ang="0">
                  <a:pos x="20" y="58"/>
                </a:cxn>
                <a:cxn ang="0">
                  <a:pos x="21" y="46"/>
                </a:cxn>
                <a:cxn ang="0">
                  <a:pos x="0" y="46"/>
                </a:cxn>
                <a:cxn ang="0">
                  <a:pos x="0" y="0"/>
                </a:cxn>
              </a:cxnLst>
              <a:rect l="0" t="0" r="r" b="b"/>
              <a:pathLst>
                <a:path w="44" h="110">
                  <a:moveTo>
                    <a:pt x="0" y="0"/>
                  </a:moveTo>
                  <a:cubicBezTo>
                    <a:pt x="44" y="0"/>
                    <a:pt x="44" y="0"/>
                    <a:pt x="44" y="0"/>
                  </a:cubicBezTo>
                  <a:cubicBezTo>
                    <a:pt x="44" y="28"/>
                    <a:pt x="44" y="28"/>
                    <a:pt x="44" y="28"/>
                  </a:cubicBezTo>
                  <a:cubicBezTo>
                    <a:pt x="44" y="28"/>
                    <a:pt x="43" y="47"/>
                    <a:pt x="39" y="63"/>
                  </a:cubicBezTo>
                  <a:cubicBezTo>
                    <a:pt x="35" y="78"/>
                    <a:pt x="34" y="84"/>
                    <a:pt x="26" y="93"/>
                  </a:cubicBezTo>
                  <a:cubicBezTo>
                    <a:pt x="18" y="102"/>
                    <a:pt x="7" y="110"/>
                    <a:pt x="7" y="110"/>
                  </a:cubicBezTo>
                  <a:cubicBezTo>
                    <a:pt x="7" y="110"/>
                    <a:pt x="7" y="103"/>
                    <a:pt x="6" y="97"/>
                  </a:cubicBezTo>
                  <a:cubicBezTo>
                    <a:pt x="5" y="91"/>
                    <a:pt x="4" y="86"/>
                    <a:pt x="4" y="86"/>
                  </a:cubicBezTo>
                  <a:cubicBezTo>
                    <a:pt x="4" y="86"/>
                    <a:pt x="6" y="84"/>
                    <a:pt x="11" y="78"/>
                  </a:cubicBezTo>
                  <a:cubicBezTo>
                    <a:pt x="15" y="72"/>
                    <a:pt x="19" y="62"/>
                    <a:pt x="20" y="58"/>
                  </a:cubicBezTo>
                  <a:cubicBezTo>
                    <a:pt x="21" y="54"/>
                    <a:pt x="21" y="46"/>
                    <a:pt x="21" y="46"/>
                  </a:cubicBezTo>
                  <a:cubicBezTo>
                    <a:pt x="0" y="46"/>
                    <a:pt x="0" y="46"/>
                    <a:pt x="0" y="46"/>
                  </a:cubicBezTo>
                  <a:lnTo>
                    <a:pt x="0" y="0"/>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81" name="Group 180">
            <a:extLst>
              <a:ext uri="{FF2B5EF4-FFF2-40B4-BE49-F238E27FC236}">
                <a16:creationId xmlns:a16="http://schemas.microsoft.com/office/drawing/2014/main" id="{8F90EA30-D915-4744-A1EE-C2C9CC0A8E70}"/>
              </a:ext>
            </a:extLst>
          </p:cNvPr>
          <p:cNvGrpSpPr/>
          <p:nvPr/>
        </p:nvGrpSpPr>
        <p:grpSpPr bwMode="black">
          <a:xfrm>
            <a:off x="3212880" y="3962639"/>
            <a:ext cx="1389542" cy="385095"/>
            <a:chOff x="2649884" y="6146155"/>
            <a:chExt cx="1395225" cy="400069"/>
          </a:xfrm>
          <a:solidFill>
            <a:srgbClr val="FFFFFF"/>
          </a:solidFill>
          <a:effectLst/>
        </p:grpSpPr>
        <p:sp>
          <p:nvSpPr>
            <p:cNvPr id="182" name="Line 6">
              <a:extLst>
                <a:ext uri="{FF2B5EF4-FFF2-40B4-BE49-F238E27FC236}">
                  <a16:creationId xmlns:a16="http://schemas.microsoft.com/office/drawing/2014/main" id="{01F8649C-F653-4C90-91B0-7E177ADC3DFF}"/>
                </a:ext>
              </a:extLst>
            </p:cNvPr>
            <p:cNvSpPr>
              <a:spLocks noChangeShapeType="1"/>
            </p:cNvSpPr>
            <p:nvPr/>
          </p:nvSpPr>
          <p:spPr bwMode="black">
            <a:xfrm>
              <a:off x="2649884" y="6545967"/>
              <a:ext cx="257" cy="257"/>
            </a:xfrm>
            <a:prstGeom prst="line">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3" name="Freeform 7">
              <a:extLst>
                <a:ext uri="{FF2B5EF4-FFF2-40B4-BE49-F238E27FC236}">
                  <a16:creationId xmlns:a16="http://schemas.microsoft.com/office/drawing/2014/main" id="{F2D442D4-1C90-415F-BE47-5E11E0105272}"/>
                </a:ext>
              </a:extLst>
            </p:cNvPr>
            <p:cNvSpPr>
              <a:spLocks noEditPoints="1"/>
            </p:cNvSpPr>
            <p:nvPr/>
          </p:nvSpPr>
          <p:spPr bwMode="black">
            <a:xfrm>
              <a:off x="3268640" y="6412953"/>
              <a:ext cx="69723" cy="81043"/>
            </a:xfrm>
            <a:custGeom>
              <a:avLst/>
              <a:gdLst/>
              <a:ahLst/>
              <a:cxnLst>
                <a:cxn ang="0">
                  <a:pos x="283" y="342"/>
                </a:cxn>
                <a:cxn ang="0">
                  <a:pos x="219" y="346"/>
                </a:cxn>
                <a:cxn ang="0">
                  <a:pos x="235" y="206"/>
                </a:cxn>
                <a:cxn ang="0">
                  <a:pos x="139" y="22"/>
                </a:cxn>
                <a:cxn ang="0">
                  <a:pos x="279" y="86"/>
                </a:cxn>
                <a:cxn ang="0">
                  <a:pos x="283" y="342"/>
                </a:cxn>
                <a:cxn ang="0">
                  <a:pos x="139" y="162"/>
                </a:cxn>
                <a:cxn ang="0">
                  <a:pos x="211" y="82"/>
                </a:cxn>
                <a:cxn ang="0">
                  <a:pos x="139" y="162"/>
                </a:cxn>
              </a:cxnLst>
              <a:rect l="0" t="0" r="r" b="b"/>
              <a:pathLst>
                <a:path w="301" h="350">
                  <a:moveTo>
                    <a:pt x="283" y="342"/>
                  </a:moveTo>
                  <a:cubicBezTo>
                    <a:pt x="269" y="350"/>
                    <a:pt x="240" y="344"/>
                    <a:pt x="219" y="346"/>
                  </a:cubicBezTo>
                  <a:cubicBezTo>
                    <a:pt x="222" y="297"/>
                    <a:pt x="209" y="232"/>
                    <a:pt x="235" y="206"/>
                  </a:cubicBezTo>
                  <a:cubicBezTo>
                    <a:pt x="101" y="301"/>
                    <a:pt x="0" y="67"/>
                    <a:pt x="139" y="22"/>
                  </a:cubicBezTo>
                  <a:cubicBezTo>
                    <a:pt x="205" y="0"/>
                    <a:pt x="264" y="37"/>
                    <a:pt x="279" y="86"/>
                  </a:cubicBezTo>
                  <a:cubicBezTo>
                    <a:pt x="301" y="157"/>
                    <a:pt x="271" y="257"/>
                    <a:pt x="283" y="342"/>
                  </a:cubicBezTo>
                  <a:close/>
                  <a:moveTo>
                    <a:pt x="139" y="162"/>
                  </a:moveTo>
                  <a:cubicBezTo>
                    <a:pt x="194" y="204"/>
                    <a:pt x="259" y="130"/>
                    <a:pt x="211" y="82"/>
                  </a:cubicBezTo>
                  <a:cubicBezTo>
                    <a:pt x="150" y="55"/>
                    <a:pt x="110" y="111"/>
                    <a:pt x="139" y="16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4" name="Freeform 8">
              <a:extLst>
                <a:ext uri="{FF2B5EF4-FFF2-40B4-BE49-F238E27FC236}">
                  <a16:creationId xmlns:a16="http://schemas.microsoft.com/office/drawing/2014/main" id="{D7CD3D15-5564-463B-80FE-5F766DEA7327}"/>
                </a:ext>
              </a:extLst>
            </p:cNvPr>
            <p:cNvSpPr>
              <a:spLocks noEditPoints="1"/>
            </p:cNvSpPr>
            <p:nvPr/>
          </p:nvSpPr>
          <p:spPr bwMode="black">
            <a:xfrm>
              <a:off x="3766475" y="6217679"/>
              <a:ext cx="120664" cy="196304"/>
            </a:xfrm>
            <a:custGeom>
              <a:avLst/>
              <a:gdLst/>
              <a:ahLst/>
              <a:cxnLst>
                <a:cxn ang="0">
                  <a:pos x="492" y="322"/>
                </a:cxn>
                <a:cxn ang="0">
                  <a:pos x="428" y="322"/>
                </a:cxn>
                <a:cxn ang="0">
                  <a:pos x="112" y="282"/>
                </a:cxn>
                <a:cxn ang="0">
                  <a:pos x="356" y="274"/>
                </a:cxn>
                <a:cxn ang="0">
                  <a:pos x="356" y="718"/>
                </a:cxn>
                <a:cxn ang="0">
                  <a:pos x="148" y="778"/>
                </a:cxn>
                <a:cxn ang="0">
                  <a:pos x="288" y="590"/>
                </a:cxn>
                <a:cxn ang="0">
                  <a:pos x="288" y="342"/>
                </a:cxn>
                <a:cxn ang="0">
                  <a:pos x="52" y="338"/>
                </a:cxn>
                <a:cxn ang="0">
                  <a:pos x="492" y="322"/>
                </a:cxn>
                <a:cxn ang="0">
                  <a:pos x="196" y="734"/>
                </a:cxn>
                <a:cxn ang="0">
                  <a:pos x="276" y="738"/>
                </a:cxn>
                <a:cxn ang="0">
                  <a:pos x="272" y="646"/>
                </a:cxn>
                <a:cxn ang="0">
                  <a:pos x="196" y="734"/>
                </a:cxn>
              </a:cxnLst>
              <a:rect l="0" t="0" r="r" b="b"/>
              <a:pathLst>
                <a:path w="521" h="848">
                  <a:moveTo>
                    <a:pt x="492" y="322"/>
                  </a:moveTo>
                  <a:cubicBezTo>
                    <a:pt x="471" y="322"/>
                    <a:pt x="449" y="322"/>
                    <a:pt x="428" y="322"/>
                  </a:cubicBezTo>
                  <a:cubicBezTo>
                    <a:pt x="459" y="112"/>
                    <a:pt x="119" y="90"/>
                    <a:pt x="112" y="282"/>
                  </a:cubicBezTo>
                  <a:cubicBezTo>
                    <a:pt x="176" y="264"/>
                    <a:pt x="281" y="268"/>
                    <a:pt x="356" y="274"/>
                  </a:cubicBezTo>
                  <a:cubicBezTo>
                    <a:pt x="342" y="394"/>
                    <a:pt x="374" y="598"/>
                    <a:pt x="356" y="718"/>
                  </a:cubicBezTo>
                  <a:cubicBezTo>
                    <a:pt x="343" y="804"/>
                    <a:pt x="209" y="848"/>
                    <a:pt x="148" y="778"/>
                  </a:cubicBezTo>
                  <a:cubicBezTo>
                    <a:pt x="69" y="687"/>
                    <a:pt x="172" y="524"/>
                    <a:pt x="288" y="590"/>
                  </a:cubicBezTo>
                  <a:cubicBezTo>
                    <a:pt x="288" y="507"/>
                    <a:pt x="288" y="425"/>
                    <a:pt x="288" y="342"/>
                  </a:cubicBezTo>
                  <a:cubicBezTo>
                    <a:pt x="217" y="333"/>
                    <a:pt x="129" y="341"/>
                    <a:pt x="52" y="338"/>
                  </a:cubicBezTo>
                  <a:cubicBezTo>
                    <a:pt x="0" y="21"/>
                    <a:pt x="521" y="0"/>
                    <a:pt x="492" y="322"/>
                  </a:cubicBezTo>
                  <a:close/>
                  <a:moveTo>
                    <a:pt x="196" y="734"/>
                  </a:moveTo>
                  <a:cubicBezTo>
                    <a:pt x="213" y="750"/>
                    <a:pt x="254" y="749"/>
                    <a:pt x="276" y="738"/>
                  </a:cubicBezTo>
                  <a:cubicBezTo>
                    <a:pt x="297" y="716"/>
                    <a:pt x="296" y="664"/>
                    <a:pt x="272" y="646"/>
                  </a:cubicBezTo>
                  <a:cubicBezTo>
                    <a:pt x="204" y="618"/>
                    <a:pt x="162" y="685"/>
                    <a:pt x="196" y="73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5" name="Freeform 9">
              <a:extLst>
                <a:ext uri="{FF2B5EF4-FFF2-40B4-BE49-F238E27FC236}">
                  <a16:creationId xmlns:a16="http://schemas.microsoft.com/office/drawing/2014/main" id="{AED9D08A-2E19-408D-AFFC-905699E1EBE2}"/>
                </a:ext>
              </a:extLst>
            </p:cNvPr>
            <p:cNvSpPr>
              <a:spLocks noEditPoints="1"/>
            </p:cNvSpPr>
            <p:nvPr/>
          </p:nvSpPr>
          <p:spPr bwMode="black">
            <a:xfrm>
              <a:off x="3361775" y="6220251"/>
              <a:ext cx="243901" cy="203250"/>
            </a:xfrm>
            <a:custGeom>
              <a:avLst/>
              <a:gdLst/>
              <a:ahLst/>
              <a:cxnLst>
                <a:cxn ang="0">
                  <a:pos x="552" y="699"/>
                </a:cxn>
                <a:cxn ang="0">
                  <a:pos x="844" y="535"/>
                </a:cxn>
                <a:cxn ang="0">
                  <a:pos x="844" y="83"/>
                </a:cxn>
                <a:cxn ang="0">
                  <a:pos x="912" y="83"/>
                </a:cxn>
                <a:cxn ang="0">
                  <a:pos x="912" y="539"/>
                </a:cxn>
                <a:cxn ang="0">
                  <a:pos x="980" y="599"/>
                </a:cxn>
                <a:cxn ang="0">
                  <a:pos x="760" y="767"/>
                </a:cxn>
                <a:cxn ang="0">
                  <a:pos x="740" y="639"/>
                </a:cxn>
                <a:cxn ang="0">
                  <a:pos x="544" y="791"/>
                </a:cxn>
                <a:cxn ang="0">
                  <a:pos x="484" y="791"/>
                </a:cxn>
                <a:cxn ang="0">
                  <a:pos x="484" y="255"/>
                </a:cxn>
                <a:cxn ang="0">
                  <a:pos x="108" y="191"/>
                </a:cxn>
                <a:cxn ang="0">
                  <a:pos x="240" y="263"/>
                </a:cxn>
                <a:cxn ang="0">
                  <a:pos x="128" y="583"/>
                </a:cxn>
                <a:cxn ang="0">
                  <a:pos x="284" y="731"/>
                </a:cxn>
                <a:cxn ang="0">
                  <a:pos x="68" y="735"/>
                </a:cxn>
                <a:cxn ang="0">
                  <a:pos x="60" y="683"/>
                </a:cxn>
                <a:cxn ang="0">
                  <a:pos x="60" y="359"/>
                </a:cxn>
                <a:cxn ang="0">
                  <a:pos x="140" y="263"/>
                </a:cxn>
                <a:cxn ang="0">
                  <a:pos x="0" y="211"/>
                </a:cxn>
                <a:cxn ang="0">
                  <a:pos x="552" y="247"/>
                </a:cxn>
                <a:cxn ang="0">
                  <a:pos x="552" y="699"/>
                </a:cxn>
                <a:cxn ang="0">
                  <a:pos x="128" y="647"/>
                </a:cxn>
                <a:cxn ang="0">
                  <a:pos x="216" y="727"/>
                </a:cxn>
                <a:cxn ang="0">
                  <a:pos x="208" y="635"/>
                </a:cxn>
                <a:cxn ang="0">
                  <a:pos x="128" y="647"/>
                </a:cxn>
                <a:cxn ang="0">
                  <a:pos x="916" y="727"/>
                </a:cxn>
                <a:cxn ang="0">
                  <a:pos x="908" y="603"/>
                </a:cxn>
                <a:cxn ang="0">
                  <a:pos x="836" y="599"/>
                </a:cxn>
                <a:cxn ang="0">
                  <a:pos x="916" y="727"/>
                </a:cxn>
              </a:cxnLst>
              <a:rect l="0" t="0" r="r" b="b"/>
              <a:pathLst>
                <a:path w="1053" h="878">
                  <a:moveTo>
                    <a:pt x="552" y="699"/>
                  </a:moveTo>
                  <a:cubicBezTo>
                    <a:pt x="629" y="640"/>
                    <a:pt x="712" y="553"/>
                    <a:pt x="844" y="535"/>
                  </a:cubicBezTo>
                  <a:cubicBezTo>
                    <a:pt x="844" y="384"/>
                    <a:pt x="844" y="234"/>
                    <a:pt x="844" y="83"/>
                  </a:cubicBezTo>
                  <a:cubicBezTo>
                    <a:pt x="867" y="83"/>
                    <a:pt x="889" y="83"/>
                    <a:pt x="912" y="83"/>
                  </a:cubicBezTo>
                  <a:cubicBezTo>
                    <a:pt x="912" y="235"/>
                    <a:pt x="912" y="387"/>
                    <a:pt x="912" y="539"/>
                  </a:cubicBezTo>
                  <a:cubicBezTo>
                    <a:pt x="940" y="567"/>
                    <a:pt x="965" y="571"/>
                    <a:pt x="980" y="599"/>
                  </a:cubicBezTo>
                  <a:cubicBezTo>
                    <a:pt x="1053" y="735"/>
                    <a:pt x="865" y="878"/>
                    <a:pt x="760" y="767"/>
                  </a:cubicBezTo>
                  <a:cubicBezTo>
                    <a:pt x="737" y="742"/>
                    <a:pt x="721" y="686"/>
                    <a:pt x="740" y="639"/>
                  </a:cubicBezTo>
                  <a:cubicBezTo>
                    <a:pt x="678" y="677"/>
                    <a:pt x="603" y="736"/>
                    <a:pt x="544" y="791"/>
                  </a:cubicBezTo>
                  <a:cubicBezTo>
                    <a:pt x="524" y="791"/>
                    <a:pt x="504" y="791"/>
                    <a:pt x="484" y="791"/>
                  </a:cubicBezTo>
                  <a:cubicBezTo>
                    <a:pt x="466" y="623"/>
                    <a:pt x="509" y="408"/>
                    <a:pt x="484" y="255"/>
                  </a:cubicBezTo>
                  <a:cubicBezTo>
                    <a:pt x="462" y="117"/>
                    <a:pt x="210" y="106"/>
                    <a:pt x="108" y="191"/>
                  </a:cubicBezTo>
                  <a:cubicBezTo>
                    <a:pt x="155" y="212"/>
                    <a:pt x="210" y="225"/>
                    <a:pt x="240" y="263"/>
                  </a:cubicBezTo>
                  <a:cubicBezTo>
                    <a:pt x="117" y="283"/>
                    <a:pt x="121" y="423"/>
                    <a:pt x="128" y="583"/>
                  </a:cubicBezTo>
                  <a:cubicBezTo>
                    <a:pt x="214" y="537"/>
                    <a:pt x="323" y="629"/>
                    <a:pt x="284" y="731"/>
                  </a:cubicBezTo>
                  <a:cubicBezTo>
                    <a:pt x="252" y="814"/>
                    <a:pt x="102" y="828"/>
                    <a:pt x="68" y="735"/>
                  </a:cubicBezTo>
                  <a:cubicBezTo>
                    <a:pt x="65" y="727"/>
                    <a:pt x="61" y="699"/>
                    <a:pt x="60" y="683"/>
                  </a:cubicBezTo>
                  <a:cubicBezTo>
                    <a:pt x="53" y="599"/>
                    <a:pt x="51" y="438"/>
                    <a:pt x="60" y="359"/>
                  </a:cubicBezTo>
                  <a:cubicBezTo>
                    <a:pt x="66" y="310"/>
                    <a:pt x="94" y="283"/>
                    <a:pt x="140" y="263"/>
                  </a:cubicBezTo>
                  <a:cubicBezTo>
                    <a:pt x="104" y="235"/>
                    <a:pt x="50" y="225"/>
                    <a:pt x="0" y="211"/>
                  </a:cubicBezTo>
                  <a:cubicBezTo>
                    <a:pt x="82" y="46"/>
                    <a:pt x="522" y="0"/>
                    <a:pt x="552" y="247"/>
                  </a:cubicBezTo>
                  <a:cubicBezTo>
                    <a:pt x="569" y="385"/>
                    <a:pt x="539" y="542"/>
                    <a:pt x="552" y="699"/>
                  </a:cubicBezTo>
                  <a:close/>
                  <a:moveTo>
                    <a:pt x="128" y="647"/>
                  </a:moveTo>
                  <a:cubicBezTo>
                    <a:pt x="90" y="699"/>
                    <a:pt x="163" y="780"/>
                    <a:pt x="216" y="727"/>
                  </a:cubicBezTo>
                  <a:cubicBezTo>
                    <a:pt x="236" y="707"/>
                    <a:pt x="231" y="653"/>
                    <a:pt x="208" y="635"/>
                  </a:cubicBezTo>
                  <a:cubicBezTo>
                    <a:pt x="169" y="627"/>
                    <a:pt x="141" y="630"/>
                    <a:pt x="128" y="647"/>
                  </a:cubicBezTo>
                  <a:close/>
                  <a:moveTo>
                    <a:pt x="916" y="727"/>
                  </a:moveTo>
                  <a:cubicBezTo>
                    <a:pt x="944" y="704"/>
                    <a:pt x="940" y="622"/>
                    <a:pt x="908" y="603"/>
                  </a:cubicBezTo>
                  <a:cubicBezTo>
                    <a:pt x="891" y="593"/>
                    <a:pt x="862" y="593"/>
                    <a:pt x="836" y="599"/>
                  </a:cubicBezTo>
                  <a:cubicBezTo>
                    <a:pt x="722" y="627"/>
                    <a:pt x="823" y="805"/>
                    <a:pt x="916" y="72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6" name="Freeform 10">
              <a:extLst>
                <a:ext uri="{FF2B5EF4-FFF2-40B4-BE49-F238E27FC236}">
                  <a16:creationId xmlns:a16="http://schemas.microsoft.com/office/drawing/2014/main" id="{CD24EA34-A5B8-4292-A790-F56879B6F62A}"/>
                </a:ext>
              </a:extLst>
            </p:cNvPr>
            <p:cNvSpPr>
              <a:spLocks noEditPoints="1"/>
            </p:cNvSpPr>
            <p:nvPr/>
          </p:nvSpPr>
          <p:spPr bwMode="black">
            <a:xfrm>
              <a:off x="2849790" y="6233887"/>
              <a:ext cx="132499" cy="169547"/>
            </a:xfrm>
            <a:custGeom>
              <a:avLst/>
              <a:gdLst/>
              <a:ahLst/>
              <a:cxnLst>
                <a:cxn ang="0">
                  <a:pos x="556" y="732"/>
                </a:cxn>
                <a:cxn ang="0">
                  <a:pos x="136" y="732"/>
                </a:cxn>
                <a:cxn ang="0">
                  <a:pos x="136" y="496"/>
                </a:cxn>
                <a:cxn ang="0">
                  <a:pos x="144" y="268"/>
                </a:cxn>
                <a:cxn ang="0">
                  <a:pos x="364" y="272"/>
                </a:cxn>
                <a:cxn ang="0">
                  <a:pos x="204" y="420"/>
                </a:cxn>
                <a:cxn ang="0">
                  <a:pos x="204" y="660"/>
                </a:cxn>
                <a:cxn ang="0">
                  <a:pos x="488" y="664"/>
                </a:cxn>
                <a:cxn ang="0">
                  <a:pos x="484" y="224"/>
                </a:cxn>
                <a:cxn ang="0">
                  <a:pos x="212" y="92"/>
                </a:cxn>
                <a:cxn ang="0">
                  <a:pos x="76" y="352"/>
                </a:cxn>
                <a:cxn ang="0">
                  <a:pos x="8" y="356"/>
                </a:cxn>
                <a:cxn ang="0">
                  <a:pos x="252" y="16"/>
                </a:cxn>
                <a:cxn ang="0">
                  <a:pos x="556" y="232"/>
                </a:cxn>
                <a:cxn ang="0">
                  <a:pos x="556" y="732"/>
                </a:cxn>
                <a:cxn ang="0">
                  <a:pos x="284" y="268"/>
                </a:cxn>
                <a:cxn ang="0">
                  <a:pos x="288" y="364"/>
                </a:cxn>
                <a:cxn ang="0">
                  <a:pos x="300" y="352"/>
                </a:cxn>
                <a:cxn ang="0">
                  <a:pos x="284" y="268"/>
                </a:cxn>
              </a:cxnLst>
              <a:rect l="0" t="0" r="r" b="b"/>
              <a:pathLst>
                <a:path w="572" h="732">
                  <a:moveTo>
                    <a:pt x="556" y="732"/>
                  </a:moveTo>
                  <a:cubicBezTo>
                    <a:pt x="416" y="732"/>
                    <a:pt x="276" y="732"/>
                    <a:pt x="136" y="732"/>
                  </a:cubicBezTo>
                  <a:cubicBezTo>
                    <a:pt x="136" y="657"/>
                    <a:pt x="136" y="580"/>
                    <a:pt x="136" y="496"/>
                  </a:cubicBezTo>
                  <a:cubicBezTo>
                    <a:pt x="136" y="421"/>
                    <a:pt x="122" y="324"/>
                    <a:pt x="144" y="268"/>
                  </a:cubicBezTo>
                  <a:cubicBezTo>
                    <a:pt x="180" y="175"/>
                    <a:pt x="334" y="182"/>
                    <a:pt x="364" y="272"/>
                  </a:cubicBezTo>
                  <a:cubicBezTo>
                    <a:pt x="400" y="381"/>
                    <a:pt x="297" y="467"/>
                    <a:pt x="204" y="420"/>
                  </a:cubicBezTo>
                  <a:cubicBezTo>
                    <a:pt x="204" y="500"/>
                    <a:pt x="204" y="580"/>
                    <a:pt x="204" y="660"/>
                  </a:cubicBezTo>
                  <a:cubicBezTo>
                    <a:pt x="291" y="669"/>
                    <a:pt x="395" y="661"/>
                    <a:pt x="488" y="664"/>
                  </a:cubicBezTo>
                  <a:cubicBezTo>
                    <a:pt x="471" y="524"/>
                    <a:pt x="512" y="351"/>
                    <a:pt x="484" y="224"/>
                  </a:cubicBezTo>
                  <a:cubicBezTo>
                    <a:pt x="459" y="113"/>
                    <a:pt x="334" y="47"/>
                    <a:pt x="212" y="92"/>
                  </a:cubicBezTo>
                  <a:cubicBezTo>
                    <a:pt x="120" y="126"/>
                    <a:pt x="69" y="210"/>
                    <a:pt x="76" y="352"/>
                  </a:cubicBezTo>
                  <a:cubicBezTo>
                    <a:pt x="60" y="360"/>
                    <a:pt x="30" y="354"/>
                    <a:pt x="8" y="356"/>
                  </a:cubicBezTo>
                  <a:cubicBezTo>
                    <a:pt x="0" y="157"/>
                    <a:pt x="89" y="33"/>
                    <a:pt x="252" y="16"/>
                  </a:cubicBezTo>
                  <a:cubicBezTo>
                    <a:pt x="409" y="0"/>
                    <a:pt x="540" y="91"/>
                    <a:pt x="556" y="232"/>
                  </a:cubicBezTo>
                  <a:cubicBezTo>
                    <a:pt x="572" y="376"/>
                    <a:pt x="544" y="560"/>
                    <a:pt x="556" y="732"/>
                  </a:cubicBezTo>
                  <a:close/>
                  <a:moveTo>
                    <a:pt x="284" y="268"/>
                  </a:moveTo>
                  <a:cubicBezTo>
                    <a:pt x="172" y="208"/>
                    <a:pt x="175" y="423"/>
                    <a:pt x="288" y="364"/>
                  </a:cubicBezTo>
                  <a:cubicBezTo>
                    <a:pt x="289" y="363"/>
                    <a:pt x="292" y="354"/>
                    <a:pt x="300" y="352"/>
                  </a:cubicBezTo>
                  <a:cubicBezTo>
                    <a:pt x="310" y="317"/>
                    <a:pt x="305" y="279"/>
                    <a:pt x="284" y="26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7" name="Freeform 11">
              <a:extLst>
                <a:ext uri="{FF2B5EF4-FFF2-40B4-BE49-F238E27FC236}">
                  <a16:creationId xmlns:a16="http://schemas.microsoft.com/office/drawing/2014/main" id="{2E5A83DD-4749-49F7-A5A7-18AAC1E3FD6D}"/>
                </a:ext>
              </a:extLst>
            </p:cNvPr>
            <p:cNvSpPr>
              <a:spLocks noEditPoints="1"/>
            </p:cNvSpPr>
            <p:nvPr/>
          </p:nvSpPr>
          <p:spPr bwMode="black">
            <a:xfrm>
              <a:off x="3617254" y="6233630"/>
              <a:ext cx="129669" cy="169804"/>
            </a:xfrm>
            <a:custGeom>
              <a:avLst/>
              <a:gdLst/>
              <a:ahLst/>
              <a:cxnLst>
                <a:cxn ang="0">
                  <a:pos x="541" y="733"/>
                </a:cxn>
                <a:cxn ang="0">
                  <a:pos x="477" y="733"/>
                </a:cxn>
                <a:cxn ang="0">
                  <a:pos x="465" y="209"/>
                </a:cxn>
                <a:cxn ang="0">
                  <a:pos x="145" y="125"/>
                </a:cxn>
                <a:cxn ang="0">
                  <a:pos x="69" y="577"/>
                </a:cxn>
                <a:cxn ang="0">
                  <a:pos x="133" y="381"/>
                </a:cxn>
                <a:cxn ang="0">
                  <a:pos x="209" y="201"/>
                </a:cxn>
                <a:cxn ang="0">
                  <a:pos x="297" y="413"/>
                </a:cxn>
                <a:cxn ang="0">
                  <a:pos x="193" y="373"/>
                </a:cxn>
                <a:cxn ang="0">
                  <a:pos x="77" y="733"/>
                </a:cxn>
                <a:cxn ang="0">
                  <a:pos x="5" y="733"/>
                </a:cxn>
                <a:cxn ang="0">
                  <a:pos x="5" y="321"/>
                </a:cxn>
                <a:cxn ang="0">
                  <a:pos x="241" y="17"/>
                </a:cxn>
                <a:cxn ang="0">
                  <a:pos x="541" y="225"/>
                </a:cxn>
                <a:cxn ang="0">
                  <a:pos x="541" y="733"/>
                </a:cxn>
                <a:cxn ang="0">
                  <a:pos x="241" y="341"/>
                </a:cxn>
                <a:cxn ang="0">
                  <a:pos x="317" y="345"/>
                </a:cxn>
                <a:cxn ang="0">
                  <a:pos x="241" y="341"/>
                </a:cxn>
              </a:cxnLst>
              <a:rect l="0" t="0" r="r" b="b"/>
              <a:pathLst>
                <a:path w="560" h="733">
                  <a:moveTo>
                    <a:pt x="541" y="733"/>
                  </a:moveTo>
                  <a:cubicBezTo>
                    <a:pt x="520" y="733"/>
                    <a:pt x="498" y="733"/>
                    <a:pt x="477" y="733"/>
                  </a:cubicBezTo>
                  <a:cubicBezTo>
                    <a:pt x="458" y="568"/>
                    <a:pt x="507" y="346"/>
                    <a:pt x="465" y="209"/>
                  </a:cubicBezTo>
                  <a:cubicBezTo>
                    <a:pt x="429" y="91"/>
                    <a:pt x="253" y="30"/>
                    <a:pt x="145" y="125"/>
                  </a:cubicBezTo>
                  <a:cubicBezTo>
                    <a:pt x="50" y="208"/>
                    <a:pt x="68" y="391"/>
                    <a:pt x="69" y="577"/>
                  </a:cubicBezTo>
                  <a:cubicBezTo>
                    <a:pt x="91" y="512"/>
                    <a:pt x="113" y="450"/>
                    <a:pt x="133" y="381"/>
                  </a:cubicBezTo>
                  <a:cubicBezTo>
                    <a:pt x="153" y="314"/>
                    <a:pt x="162" y="238"/>
                    <a:pt x="209" y="201"/>
                  </a:cubicBezTo>
                  <a:cubicBezTo>
                    <a:pt x="368" y="76"/>
                    <a:pt x="492" y="389"/>
                    <a:pt x="297" y="413"/>
                  </a:cubicBezTo>
                  <a:cubicBezTo>
                    <a:pt x="249" y="419"/>
                    <a:pt x="218" y="401"/>
                    <a:pt x="193" y="373"/>
                  </a:cubicBezTo>
                  <a:cubicBezTo>
                    <a:pt x="159" y="498"/>
                    <a:pt x="114" y="611"/>
                    <a:pt x="77" y="733"/>
                  </a:cubicBezTo>
                  <a:cubicBezTo>
                    <a:pt x="53" y="733"/>
                    <a:pt x="29" y="733"/>
                    <a:pt x="5" y="733"/>
                  </a:cubicBezTo>
                  <a:cubicBezTo>
                    <a:pt x="8" y="582"/>
                    <a:pt x="0" y="440"/>
                    <a:pt x="5" y="321"/>
                  </a:cubicBezTo>
                  <a:cubicBezTo>
                    <a:pt x="11" y="169"/>
                    <a:pt x="84" y="33"/>
                    <a:pt x="241" y="17"/>
                  </a:cubicBezTo>
                  <a:cubicBezTo>
                    <a:pt x="401" y="0"/>
                    <a:pt x="524" y="91"/>
                    <a:pt x="541" y="225"/>
                  </a:cubicBezTo>
                  <a:cubicBezTo>
                    <a:pt x="560" y="379"/>
                    <a:pt x="527" y="557"/>
                    <a:pt x="541" y="733"/>
                  </a:cubicBezTo>
                  <a:close/>
                  <a:moveTo>
                    <a:pt x="241" y="341"/>
                  </a:moveTo>
                  <a:cubicBezTo>
                    <a:pt x="260" y="350"/>
                    <a:pt x="294" y="352"/>
                    <a:pt x="317" y="345"/>
                  </a:cubicBezTo>
                  <a:cubicBezTo>
                    <a:pt x="414" y="228"/>
                    <a:pt x="155" y="200"/>
                    <a:pt x="241" y="341"/>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8" name="Freeform 12">
              <a:extLst>
                <a:ext uri="{FF2B5EF4-FFF2-40B4-BE49-F238E27FC236}">
                  <a16:creationId xmlns:a16="http://schemas.microsoft.com/office/drawing/2014/main" id="{0FFB42E7-4816-4B91-98B6-098BBA66F734}"/>
                </a:ext>
              </a:extLst>
            </p:cNvPr>
            <p:cNvSpPr>
              <a:spLocks noEditPoints="1"/>
            </p:cNvSpPr>
            <p:nvPr/>
          </p:nvSpPr>
          <p:spPr bwMode="black">
            <a:xfrm>
              <a:off x="3200461" y="6233630"/>
              <a:ext cx="129669" cy="169804"/>
            </a:xfrm>
            <a:custGeom>
              <a:avLst/>
              <a:gdLst/>
              <a:ahLst/>
              <a:cxnLst>
                <a:cxn ang="0">
                  <a:pos x="541" y="733"/>
                </a:cxn>
                <a:cxn ang="0">
                  <a:pos x="477" y="733"/>
                </a:cxn>
                <a:cxn ang="0">
                  <a:pos x="465" y="209"/>
                </a:cxn>
                <a:cxn ang="0">
                  <a:pos x="145" y="125"/>
                </a:cxn>
                <a:cxn ang="0">
                  <a:pos x="69" y="577"/>
                </a:cxn>
                <a:cxn ang="0">
                  <a:pos x="133" y="381"/>
                </a:cxn>
                <a:cxn ang="0">
                  <a:pos x="209" y="201"/>
                </a:cxn>
                <a:cxn ang="0">
                  <a:pos x="297" y="413"/>
                </a:cxn>
                <a:cxn ang="0">
                  <a:pos x="193" y="373"/>
                </a:cxn>
                <a:cxn ang="0">
                  <a:pos x="77" y="733"/>
                </a:cxn>
                <a:cxn ang="0">
                  <a:pos x="5" y="733"/>
                </a:cxn>
                <a:cxn ang="0">
                  <a:pos x="5" y="321"/>
                </a:cxn>
                <a:cxn ang="0">
                  <a:pos x="241" y="17"/>
                </a:cxn>
                <a:cxn ang="0">
                  <a:pos x="541" y="225"/>
                </a:cxn>
                <a:cxn ang="0">
                  <a:pos x="541" y="733"/>
                </a:cxn>
                <a:cxn ang="0">
                  <a:pos x="241" y="341"/>
                </a:cxn>
                <a:cxn ang="0">
                  <a:pos x="317" y="345"/>
                </a:cxn>
                <a:cxn ang="0">
                  <a:pos x="241" y="341"/>
                </a:cxn>
              </a:cxnLst>
              <a:rect l="0" t="0" r="r" b="b"/>
              <a:pathLst>
                <a:path w="560" h="733">
                  <a:moveTo>
                    <a:pt x="541" y="733"/>
                  </a:moveTo>
                  <a:cubicBezTo>
                    <a:pt x="520" y="733"/>
                    <a:pt x="498" y="733"/>
                    <a:pt x="477" y="733"/>
                  </a:cubicBezTo>
                  <a:cubicBezTo>
                    <a:pt x="458" y="568"/>
                    <a:pt x="507" y="346"/>
                    <a:pt x="465" y="209"/>
                  </a:cubicBezTo>
                  <a:cubicBezTo>
                    <a:pt x="429" y="91"/>
                    <a:pt x="253" y="30"/>
                    <a:pt x="145" y="125"/>
                  </a:cubicBezTo>
                  <a:cubicBezTo>
                    <a:pt x="50" y="208"/>
                    <a:pt x="68" y="391"/>
                    <a:pt x="69" y="577"/>
                  </a:cubicBezTo>
                  <a:cubicBezTo>
                    <a:pt x="91" y="512"/>
                    <a:pt x="113" y="450"/>
                    <a:pt x="133" y="381"/>
                  </a:cubicBezTo>
                  <a:cubicBezTo>
                    <a:pt x="153" y="314"/>
                    <a:pt x="162" y="238"/>
                    <a:pt x="209" y="201"/>
                  </a:cubicBezTo>
                  <a:cubicBezTo>
                    <a:pt x="368" y="76"/>
                    <a:pt x="492" y="389"/>
                    <a:pt x="297" y="413"/>
                  </a:cubicBezTo>
                  <a:cubicBezTo>
                    <a:pt x="249" y="419"/>
                    <a:pt x="218" y="401"/>
                    <a:pt x="193" y="373"/>
                  </a:cubicBezTo>
                  <a:cubicBezTo>
                    <a:pt x="159" y="498"/>
                    <a:pt x="114" y="611"/>
                    <a:pt x="77" y="733"/>
                  </a:cubicBezTo>
                  <a:cubicBezTo>
                    <a:pt x="53" y="733"/>
                    <a:pt x="29" y="733"/>
                    <a:pt x="5" y="733"/>
                  </a:cubicBezTo>
                  <a:cubicBezTo>
                    <a:pt x="8" y="582"/>
                    <a:pt x="0" y="440"/>
                    <a:pt x="5" y="321"/>
                  </a:cubicBezTo>
                  <a:cubicBezTo>
                    <a:pt x="11" y="169"/>
                    <a:pt x="84" y="33"/>
                    <a:pt x="241" y="17"/>
                  </a:cubicBezTo>
                  <a:cubicBezTo>
                    <a:pt x="401" y="0"/>
                    <a:pt x="524" y="91"/>
                    <a:pt x="541" y="225"/>
                  </a:cubicBezTo>
                  <a:cubicBezTo>
                    <a:pt x="560" y="379"/>
                    <a:pt x="527" y="557"/>
                    <a:pt x="541" y="733"/>
                  </a:cubicBezTo>
                  <a:close/>
                  <a:moveTo>
                    <a:pt x="241" y="341"/>
                  </a:moveTo>
                  <a:cubicBezTo>
                    <a:pt x="260" y="350"/>
                    <a:pt x="294" y="352"/>
                    <a:pt x="317" y="345"/>
                  </a:cubicBezTo>
                  <a:cubicBezTo>
                    <a:pt x="414" y="228"/>
                    <a:pt x="155" y="200"/>
                    <a:pt x="241" y="341"/>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89" name="Freeform 13">
              <a:extLst>
                <a:ext uri="{FF2B5EF4-FFF2-40B4-BE49-F238E27FC236}">
                  <a16:creationId xmlns:a16="http://schemas.microsoft.com/office/drawing/2014/main" id="{D7743805-3834-4D48-85FE-18384926B3C1}"/>
                </a:ext>
              </a:extLst>
            </p:cNvPr>
            <p:cNvSpPr>
              <a:spLocks noEditPoints="1"/>
            </p:cNvSpPr>
            <p:nvPr/>
          </p:nvSpPr>
          <p:spPr bwMode="black">
            <a:xfrm>
              <a:off x="2690020" y="6219480"/>
              <a:ext cx="130183" cy="183955"/>
            </a:xfrm>
            <a:custGeom>
              <a:avLst/>
              <a:gdLst/>
              <a:ahLst/>
              <a:cxnLst>
                <a:cxn ang="0">
                  <a:pos x="354" y="722"/>
                </a:cxn>
                <a:cxn ang="0">
                  <a:pos x="490" y="726"/>
                </a:cxn>
                <a:cxn ang="0">
                  <a:pos x="494" y="86"/>
                </a:cxn>
                <a:cxn ang="0">
                  <a:pos x="562" y="86"/>
                </a:cxn>
                <a:cxn ang="0">
                  <a:pos x="562" y="794"/>
                </a:cxn>
                <a:cxn ang="0">
                  <a:pos x="198" y="794"/>
                </a:cxn>
                <a:cxn ang="0">
                  <a:pos x="202" y="726"/>
                </a:cxn>
                <a:cxn ang="0">
                  <a:pos x="286" y="726"/>
                </a:cxn>
                <a:cxn ang="0">
                  <a:pos x="286" y="394"/>
                </a:cxn>
                <a:cxn ang="0">
                  <a:pos x="346" y="218"/>
                </a:cxn>
                <a:cxn ang="0">
                  <a:pos x="154" y="158"/>
                </a:cxn>
                <a:cxn ang="0">
                  <a:pos x="246" y="198"/>
                </a:cxn>
                <a:cxn ang="0">
                  <a:pos x="90" y="378"/>
                </a:cxn>
                <a:cxn ang="0">
                  <a:pos x="34" y="290"/>
                </a:cxn>
                <a:cxn ang="0">
                  <a:pos x="418" y="222"/>
                </a:cxn>
                <a:cxn ang="0">
                  <a:pos x="354" y="398"/>
                </a:cxn>
                <a:cxn ang="0">
                  <a:pos x="354" y="722"/>
                </a:cxn>
                <a:cxn ang="0">
                  <a:pos x="114" y="318"/>
                </a:cxn>
                <a:cxn ang="0">
                  <a:pos x="186" y="222"/>
                </a:cxn>
                <a:cxn ang="0">
                  <a:pos x="114" y="318"/>
                </a:cxn>
              </a:cxnLst>
              <a:rect l="0" t="0" r="r" b="b"/>
              <a:pathLst>
                <a:path w="562" h="794">
                  <a:moveTo>
                    <a:pt x="354" y="722"/>
                  </a:moveTo>
                  <a:cubicBezTo>
                    <a:pt x="391" y="731"/>
                    <a:pt x="446" y="723"/>
                    <a:pt x="490" y="726"/>
                  </a:cubicBezTo>
                  <a:cubicBezTo>
                    <a:pt x="499" y="521"/>
                    <a:pt x="491" y="298"/>
                    <a:pt x="494" y="86"/>
                  </a:cubicBezTo>
                  <a:cubicBezTo>
                    <a:pt x="517" y="86"/>
                    <a:pt x="539" y="86"/>
                    <a:pt x="562" y="86"/>
                  </a:cubicBezTo>
                  <a:cubicBezTo>
                    <a:pt x="562" y="322"/>
                    <a:pt x="562" y="558"/>
                    <a:pt x="562" y="794"/>
                  </a:cubicBezTo>
                  <a:cubicBezTo>
                    <a:pt x="441" y="794"/>
                    <a:pt x="319" y="794"/>
                    <a:pt x="198" y="794"/>
                  </a:cubicBezTo>
                  <a:cubicBezTo>
                    <a:pt x="200" y="772"/>
                    <a:pt x="194" y="742"/>
                    <a:pt x="202" y="726"/>
                  </a:cubicBezTo>
                  <a:cubicBezTo>
                    <a:pt x="230" y="726"/>
                    <a:pt x="258" y="726"/>
                    <a:pt x="286" y="726"/>
                  </a:cubicBezTo>
                  <a:cubicBezTo>
                    <a:pt x="297" y="618"/>
                    <a:pt x="272" y="509"/>
                    <a:pt x="286" y="394"/>
                  </a:cubicBezTo>
                  <a:cubicBezTo>
                    <a:pt x="295" y="319"/>
                    <a:pt x="349" y="283"/>
                    <a:pt x="346" y="218"/>
                  </a:cubicBezTo>
                  <a:cubicBezTo>
                    <a:pt x="342" y="133"/>
                    <a:pt x="237" y="126"/>
                    <a:pt x="154" y="158"/>
                  </a:cubicBezTo>
                  <a:cubicBezTo>
                    <a:pt x="192" y="171"/>
                    <a:pt x="226" y="173"/>
                    <a:pt x="246" y="198"/>
                  </a:cubicBezTo>
                  <a:cubicBezTo>
                    <a:pt x="326" y="296"/>
                    <a:pt x="201" y="438"/>
                    <a:pt x="90" y="378"/>
                  </a:cubicBezTo>
                  <a:cubicBezTo>
                    <a:pt x="65" y="364"/>
                    <a:pt x="39" y="327"/>
                    <a:pt x="34" y="290"/>
                  </a:cubicBezTo>
                  <a:cubicBezTo>
                    <a:pt x="0" y="40"/>
                    <a:pt x="420" y="0"/>
                    <a:pt x="418" y="222"/>
                  </a:cubicBezTo>
                  <a:cubicBezTo>
                    <a:pt x="417" y="288"/>
                    <a:pt x="365" y="328"/>
                    <a:pt x="354" y="398"/>
                  </a:cubicBezTo>
                  <a:cubicBezTo>
                    <a:pt x="339" y="500"/>
                    <a:pt x="365" y="597"/>
                    <a:pt x="354" y="722"/>
                  </a:cubicBezTo>
                  <a:close/>
                  <a:moveTo>
                    <a:pt x="114" y="318"/>
                  </a:moveTo>
                  <a:cubicBezTo>
                    <a:pt x="172" y="360"/>
                    <a:pt x="243" y="273"/>
                    <a:pt x="186" y="222"/>
                  </a:cubicBezTo>
                  <a:cubicBezTo>
                    <a:pt x="109" y="182"/>
                    <a:pt x="66" y="283"/>
                    <a:pt x="114" y="31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0" name="Freeform 14">
              <a:extLst>
                <a:ext uri="{FF2B5EF4-FFF2-40B4-BE49-F238E27FC236}">
                  <a16:creationId xmlns:a16="http://schemas.microsoft.com/office/drawing/2014/main" id="{5D97837E-EC5D-4BE1-AAB4-DEC4392FAD9A}"/>
                </a:ext>
              </a:extLst>
            </p:cNvPr>
            <p:cNvSpPr>
              <a:spLocks noEditPoints="1"/>
            </p:cNvSpPr>
            <p:nvPr/>
          </p:nvSpPr>
          <p:spPr bwMode="black">
            <a:xfrm>
              <a:off x="3881737" y="6232086"/>
              <a:ext cx="163372" cy="171348"/>
            </a:xfrm>
            <a:custGeom>
              <a:avLst/>
              <a:gdLst/>
              <a:ahLst/>
              <a:cxnLst>
                <a:cxn ang="0">
                  <a:pos x="290" y="672"/>
                </a:cxn>
                <a:cxn ang="0">
                  <a:pos x="638" y="672"/>
                </a:cxn>
                <a:cxn ang="0">
                  <a:pos x="638" y="32"/>
                </a:cxn>
                <a:cxn ang="0">
                  <a:pos x="706" y="32"/>
                </a:cxn>
                <a:cxn ang="0">
                  <a:pos x="706" y="740"/>
                </a:cxn>
                <a:cxn ang="0">
                  <a:pos x="138" y="740"/>
                </a:cxn>
                <a:cxn ang="0">
                  <a:pos x="138" y="676"/>
                </a:cxn>
                <a:cxn ang="0">
                  <a:pos x="222" y="672"/>
                </a:cxn>
                <a:cxn ang="0">
                  <a:pos x="222" y="248"/>
                </a:cxn>
                <a:cxn ang="0">
                  <a:pos x="154" y="24"/>
                </a:cxn>
                <a:cxn ang="0">
                  <a:pos x="290" y="380"/>
                </a:cxn>
                <a:cxn ang="0">
                  <a:pos x="290" y="672"/>
                </a:cxn>
                <a:cxn ang="0">
                  <a:pos x="126" y="104"/>
                </a:cxn>
                <a:cxn ang="0">
                  <a:pos x="218" y="180"/>
                </a:cxn>
                <a:cxn ang="0">
                  <a:pos x="126" y="104"/>
                </a:cxn>
              </a:cxnLst>
              <a:rect l="0" t="0" r="r" b="b"/>
              <a:pathLst>
                <a:path w="706" h="740">
                  <a:moveTo>
                    <a:pt x="290" y="672"/>
                  </a:moveTo>
                  <a:cubicBezTo>
                    <a:pt x="406" y="672"/>
                    <a:pt x="522" y="672"/>
                    <a:pt x="638" y="672"/>
                  </a:cubicBezTo>
                  <a:cubicBezTo>
                    <a:pt x="638" y="459"/>
                    <a:pt x="638" y="245"/>
                    <a:pt x="638" y="32"/>
                  </a:cubicBezTo>
                  <a:cubicBezTo>
                    <a:pt x="661" y="32"/>
                    <a:pt x="683" y="32"/>
                    <a:pt x="706" y="32"/>
                  </a:cubicBezTo>
                  <a:cubicBezTo>
                    <a:pt x="706" y="268"/>
                    <a:pt x="706" y="504"/>
                    <a:pt x="706" y="740"/>
                  </a:cubicBezTo>
                  <a:cubicBezTo>
                    <a:pt x="517" y="740"/>
                    <a:pt x="327" y="740"/>
                    <a:pt x="138" y="740"/>
                  </a:cubicBezTo>
                  <a:cubicBezTo>
                    <a:pt x="138" y="719"/>
                    <a:pt x="138" y="697"/>
                    <a:pt x="138" y="676"/>
                  </a:cubicBezTo>
                  <a:cubicBezTo>
                    <a:pt x="159" y="667"/>
                    <a:pt x="195" y="674"/>
                    <a:pt x="222" y="672"/>
                  </a:cubicBezTo>
                  <a:cubicBezTo>
                    <a:pt x="222" y="531"/>
                    <a:pt x="222" y="389"/>
                    <a:pt x="222" y="248"/>
                  </a:cubicBezTo>
                  <a:cubicBezTo>
                    <a:pt x="40" y="312"/>
                    <a:pt x="0" y="45"/>
                    <a:pt x="154" y="24"/>
                  </a:cubicBezTo>
                  <a:cubicBezTo>
                    <a:pt x="326" y="0"/>
                    <a:pt x="290" y="215"/>
                    <a:pt x="290" y="380"/>
                  </a:cubicBezTo>
                  <a:cubicBezTo>
                    <a:pt x="290" y="485"/>
                    <a:pt x="290" y="585"/>
                    <a:pt x="290" y="672"/>
                  </a:cubicBezTo>
                  <a:close/>
                  <a:moveTo>
                    <a:pt x="126" y="104"/>
                  </a:moveTo>
                  <a:cubicBezTo>
                    <a:pt x="88" y="173"/>
                    <a:pt x="167" y="221"/>
                    <a:pt x="218" y="180"/>
                  </a:cubicBezTo>
                  <a:cubicBezTo>
                    <a:pt x="267" y="112"/>
                    <a:pt x="175" y="53"/>
                    <a:pt x="126" y="10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1" name="Freeform 15">
              <a:extLst>
                <a:ext uri="{FF2B5EF4-FFF2-40B4-BE49-F238E27FC236}">
                  <a16:creationId xmlns:a16="http://schemas.microsoft.com/office/drawing/2014/main" id="{A57A4E89-A758-46D9-8CF7-9B6BC8192E8A}"/>
                </a:ext>
              </a:extLst>
            </p:cNvPr>
            <p:cNvSpPr>
              <a:spLocks noEditPoints="1"/>
            </p:cNvSpPr>
            <p:nvPr/>
          </p:nvSpPr>
          <p:spPr bwMode="black">
            <a:xfrm>
              <a:off x="2994638" y="6232086"/>
              <a:ext cx="163630" cy="171348"/>
            </a:xfrm>
            <a:custGeom>
              <a:avLst/>
              <a:gdLst/>
              <a:ahLst/>
              <a:cxnLst>
                <a:cxn ang="0">
                  <a:pos x="290" y="672"/>
                </a:cxn>
                <a:cxn ang="0">
                  <a:pos x="638" y="672"/>
                </a:cxn>
                <a:cxn ang="0">
                  <a:pos x="638" y="32"/>
                </a:cxn>
                <a:cxn ang="0">
                  <a:pos x="706" y="32"/>
                </a:cxn>
                <a:cxn ang="0">
                  <a:pos x="706" y="740"/>
                </a:cxn>
                <a:cxn ang="0">
                  <a:pos x="138" y="740"/>
                </a:cxn>
                <a:cxn ang="0">
                  <a:pos x="138" y="676"/>
                </a:cxn>
                <a:cxn ang="0">
                  <a:pos x="222" y="672"/>
                </a:cxn>
                <a:cxn ang="0">
                  <a:pos x="222" y="248"/>
                </a:cxn>
                <a:cxn ang="0">
                  <a:pos x="154" y="24"/>
                </a:cxn>
                <a:cxn ang="0">
                  <a:pos x="290" y="380"/>
                </a:cxn>
                <a:cxn ang="0">
                  <a:pos x="290" y="672"/>
                </a:cxn>
                <a:cxn ang="0">
                  <a:pos x="126" y="104"/>
                </a:cxn>
                <a:cxn ang="0">
                  <a:pos x="218" y="180"/>
                </a:cxn>
                <a:cxn ang="0">
                  <a:pos x="126" y="104"/>
                </a:cxn>
              </a:cxnLst>
              <a:rect l="0" t="0" r="r" b="b"/>
              <a:pathLst>
                <a:path w="706" h="740">
                  <a:moveTo>
                    <a:pt x="290" y="672"/>
                  </a:moveTo>
                  <a:cubicBezTo>
                    <a:pt x="406" y="672"/>
                    <a:pt x="522" y="672"/>
                    <a:pt x="638" y="672"/>
                  </a:cubicBezTo>
                  <a:cubicBezTo>
                    <a:pt x="638" y="459"/>
                    <a:pt x="638" y="245"/>
                    <a:pt x="638" y="32"/>
                  </a:cubicBezTo>
                  <a:cubicBezTo>
                    <a:pt x="661" y="32"/>
                    <a:pt x="683" y="32"/>
                    <a:pt x="706" y="32"/>
                  </a:cubicBezTo>
                  <a:cubicBezTo>
                    <a:pt x="706" y="268"/>
                    <a:pt x="706" y="504"/>
                    <a:pt x="706" y="740"/>
                  </a:cubicBezTo>
                  <a:cubicBezTo>
                    <a:pt x="517" y="740"/>
                    <a:pt x="327" y="740"/>
                    <a:pt x="138" y="740"/>
                  </a:cubicBezTo>
                  <a:cubicBezTo>
                    <a:pt x="138" y="719"/>
                    <a:pt x="138" y="697"/>
                    <a:pt x="138" y="676"/>
                  </a:cubicBezTo>
                  <a:cubicBezTo>
                    <a:pt x="159" y="667"/>
                    <a:pt x="195" y="674"/>
                    <a:pt x="222" y="672"/>
                  </a:cubicBezTo>
                  <a:cubicBezTo>
                    <a:pt x="222" y="531"/>
                    <a:pt x="222" y="389"/>
                    <a:pt x="222" y="248"/>
                  </a:cubicBezTo>
                  <a:cubicBezTo>
                    <a:pt x="40" y="312"/>
                    <a:pt x="0" y="45"/>
                    <a:pt x="154" y="24"/>
                  </a:cubicBezTo>
                  <a:cubicBezTo>
                    <a:pt x="326" y="0"/>
                    <a:pt x="290" y="215"/>
                    <a:pt x="290" y="380"/>
                  </a:cubicBezTo>
                  <a:cubicBezTo>
                    <a:pt x="290" y="485"/>
                    <a:pt x="290" y="585"/>
                    <a:pt x="290" y="672"/>
                  </a:cubicBezTo>
                  <a:close/>
                  <a:moveTo>
                    <a:pt x="126" y="104"/>
                  </a:moveTo>
                  <a:cubicBezTo>
                    <a:pt x="88" y="173"/>
                    <a:pt x="167" y="221"/>
                    <a:pt x="218" y="180"/>
                  </a:cubicBezTo>
                  <a:cubicBezTo>
                    <a:pt x="267" y="112"/>
                    <a:pt x="175" y="53"/>
                    <a:pt x="126" y="10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2" name="Freeform 16">
              <a:extLst>
                <a:ext uri="{FF2B5EF4-FFF2-40B4-BE49-F238E27FC236}">
                  <a16:creationId xmlns:a16="http://schemas.microsoft.com/office/drawing/2014/main" id="{F3E817D8-BD0A-4DDD-9F49-FF43F292AA4C}"/>
                </a:ext>
              </a:extLst>
            </p:cNvPr>
            <p:cNvSpPr>
              <a:spLocks noEditPoints="1"/>
            </p:cNvSpPr>
            <p:nvPr/>
          </p:nvSpPr>
          <p:spPr bwMode="black">
            <a:xfrm>
              <a:off x="3781912" y="6146155"/>
              <a:ext cx="128125" cy="69208"/>
            </a:xfrm>
            <a:custGeom>
              <a:avLst/>
              <a:gdLst/>
              <a:ahLst/>
              <a:cxnLst>
                <a:cxn ang="0">
                  <a:pos x="554" y="67"/>
                </a:cxn>
                <a:cxn ang="0">
                  <a:pos x="234" y="287"/>
                </a:cxn>
                <a:cxn ang="0">
                  <a:pos x="30" y="191"/>
                </a:cxn>
                <a:cxn ang="0">
                  <a:pos x="246" y="179"/>
                </a:cxn>
                <a:cxn ang="0">
                  <a:pos x="222" y="227"/>
                </a:cxn>
                <a:cxn ang="0">
                  <a:pos x="502" y="27"/>
                </a:cxn>
                <a:cxn ang="0">
                  <a:pos x="554" y="67"/>
                </a:cxn>
                <a:cxn ang="0">
                  <a:pos x="182" y="131"/>
                </a:cxn>
                <a:cxn ang="0">
                  <a:pos x="94" y="195"/>
                </a:cxn>
                <a:cxn ang="0">
                  <a:pos x="182" y="131"/>
                </a:cxn>
              </a:cxnLst>
              <a:rect l="0" t="0" r="r" b="b"/>
              <a:pathLst>
                <a:path w="554" h="299">
                  <a:moveTo>
                    <a:pt x="554" y="67"/>
                  </a:moveTo>
                  <a:cubicBezTo>
                    <a:pt x="480" y="153"/>
                    <a:pt x="377" y="270"/>
                    <a:pt x="234" y="287"/>
                  </a:cubicBezTo>
                  <a:cubicBezTo>
                    <a:pt x="135" y="299"/>
                    <a:pt x="43" y="264"/>
                    <a:pt x="30" y="191"/>
                  </a:cubicBezTo>
                  <a:cubicBezTo>
                    <a:pt x="0" y="23"/>
                    <a:pt x="272" y="0"/>
                    <a:pt x="246" y="179"/>
                  </a:cubicBezTo>
                  <a:cubicBezTo>
                    <a:pt x="243" y="200"/>
                    <a:pt x="238" y="205"/>
                    <a:pt x="222" y="227"/>
                  </a:cubicBezTo>
                  <a:cubicBezTo>
                    <a:pt x="347" y="192"/>
                    <a:pt x="439" y="124"/>
                    <a:pt x="502" y="27"/>
                  </a:cubicBezTo>
                  <a:cubicBezTo>
                    <a:pt x="525" y="34"/>
                    <a:pt x="537" y="53"/>
                    <a:pt x="554" y="67"/>
                  </a:cubicBezTo>
                  <a:close/>
                  <a:moveTo>
                    <a:pt x="182" y="131"/>
                  </a:moveTo>
                  <a:cubicBezTo>
                    <a:pt x="152" y="84"/>
                    <a:pt x="58" y="117"/>
                    <a:pt x="94" y="195"/>
                  </a:cubicBezTo>
                  <a:cubicBezTo>
                    <a:pt x="146" y="242"/>
                    <a:pt x="217" y="185"/>
                    <a:pt x="182" y="131"/>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93" name="Group 192">
            <a:extLst>
              <a:ext uri="{FF2B5EF4-FFF2-40B4-BE49-F238E27FC236}">
                <a16:creationId xmlns:a16="http://schemas.microsoft.com/office/drawing/2014/main" id="{EB83E253-E903-449F-80E5-36D0F321ACEA}"/>
              </a:ext>
            </a:extLst>
          </p:cNvPr>
          <p:cNvGrpSpPr/>
          <p:nvPr/>
        </p:nvGrpSpPr>
        <p:grpSpPr bwMode="black">
          <a:xfrm>
            <a:off x="3212880" y="5582417"/>
            <a:ext cx="836807" cy="261750"/>
            <a:chOff x="8632347" y="6167032"/>
            <a:chExt cx="840228" cy="271928"/>
          </a:xfrm>
          <a:solidFill>
            <a:srgbClr val="FFFFFF"/>
          </a:solidFill>
          <a:effectLst/>
        </p:grpSpPr>
        <p:sp>
          <p:nvSpPr>
            <p:cNvPr id="194" name="Freeform 17">
              <a:extLst>
                <a:ext uri="{FF2B5EF4-FFF2-40B4-BE49-F238E27FC236}">
                  <a16:creationId xmlns:a16="http://schemas.microsoft.com/office/drawing/2014/main" id="{5B4EF5A3-723F-41BE-932A-8C0284D2F698}"/>
                </a:ext>
              </a:extLst>
            </p:cNvPr>
            <p:cNvSpPr>
              <a:spLocks noEditPoints="1"/>
            </p:cNvSpPr>
            <p:nvPr/>
          </p:nvSpPr>
          <p:spPr bwMode="black">
            <a:xfrm>
              <a:off x="8632347" y="6169214"/>
              <a:ext cx="243121" cy="269746"/>
            </a:xfrm>
            <a:custGeom>
              <a:avLst/>
              <a:gdLst/>
              <a:ahLst/>
              <a:cxnLst>
                <a:cxn ang="0">
                  <a:pos x="128" y="112"/>
                </a:cxn>
                <a:cxn ang="0">
                  <a:pos x="147" y="130"/>
                </a:cxn>
                <a:cxn ang="0">
                  <a:pos x="136" y="133"/>
                </a:cxn>
                <a:cxn ang="0">
                  <a:pos x="118" y="148"/>
                </a:cxn>
                <a:cxn ang="0">
                  <a:pos x="206" y="148"/>
                </a:cxn>
                <a:cxn ang="0">
                  <a:pos x="217" y="136"/>
                </a:cxn>
                <a:cxn ang="0">
                  <a:pos x="236" y="155"/>
                </a:cxn>
                <a:cxn ang="0">
                  <a:pos x="224" y="161"/>
                </a:cxn>
                <a:cxn ang="0">
                  <a:pos x="113" y="239"/>
                </a:cxn>
                <a:cxn ang="0">
                  <a:pos x="0" y="262"/>
                </a:cxn>
                <a:cxn ang="0">
                  <a:pos x="0" y="258"/>
                </a:cxn>
                <a:cxn ang="0">
                  <a:pos x="114" y="226"/>
                </a:cxn>
                <a:cxn ang="0">
                  <a:pos x="206" y="154"/>
                </a:cxn>
                <a:cxn ang="0">
                  <a:pos x="113" y="154"/>
                </a:cxn>
                <a:cxn ang="0">
                  <a:pos x="19" y="203"/>
                </a:cxn>
                <a:cxn ang="0">
                  <a:pos x="17" y="198"/>
                </a:cxn>
                <a:cxn ang="0">
                  <a:pos x="78" y="162"/>
                </a:cxn>
                <a:cxn ang="0">
                  <a:pos x="128" y="112"/>
                </a:cxn>
                <a:cxn ang="0">
                  <a:pos x="99" y="45"/>
                </a:cxn>
                <a:cxn ang="0">
                  <a:pos x="86" y="53"/>
                </a:cxn>
                <a:cxn ang="0">
                  <a:pos x="114" y="75"/>
                </a:cxn>
                <a:cxn ang="0">
                  <a:pos x="111" y="93"/>
                </a:cxn>
                <a:cxn ang="0">
                  <a:pos x="100" y="90"/>
                </a:cxn>
                <a:cxn ang="0">
                  <a:pos x="82" y="55"/>
                </a:cxn>
                <a:cxn ang="0">
                  <a:pos x="50" y="73"/>
                </a:cxn>
                <a:cxn ang="0">
                  <a:pos x="10" y="91"/>
                </a:cxn>
                <a:cxn ang="0">
                  <a:pos x="8" y="87"/>
                </a:cxn>
                <a:cxn ang="0">
                  <a:pos x="79" y="41"/>
                </a:cxn>
                <a:cxn ang="0">
                  <a:pos x="117" y="0"/>
                </a:cxn>
                <a:cxn ang="0">
                  <a:pos x="136" y="17"/>
                </a:cxn>
                <a:cxn ang="0">
                  <a:pos x="126" y="21"/>
                </a:cxn>
                <a:cxn ang="0">
                  <a:pos x="105" y="39"/>
                </a:cxn>
                <a:cxn ang="0">
                  <a:pos x="191" y="39"/>
                </a:cxn>
                <a:cxn ang="0">
                  <a:pos x="204" y="26"/>
                </a:cxn>
                <a:cxn ang="0">
                  <a:pos x="224" y="46"/>
                </a:cxn>
                <a:cxn ang="0">
                  <a:pos x="211" y="51"/>
                </a:cxn>
                <a:cxn ang="0">
                  <a:pos x="132" y="108"/>
                </a:cxn>
                <a:cxn ang="0">
                  <a:pos x="2" y="145"/>
                </a:cxn>
                <a:cxn ang="0">
                  <a:pos x="1" y="141"/>
                </a:cxn>
                <a:cxn ang="0">
                  <a:pos x="104" y="109"/>
                </a:cxn>
                <a:cxn ang="0">
                  <a:pos x="191" y="45"/>
                </a:cxn>
                <a:cxn ang="0">
                  <a:pos x="99" y="45"/>
                </a:cxn>
                <a:cxn ang="0">
                  <a:pos x="93" y="169"/>
                </a:cxn>
                <a:cxn ang="0">
                  <a:pos x="119" y="195"/>
                </a:cxn>
                <a:cxn ang="0">
                  <a:pos x="114" y="216"/>
                </a:cxn>
                <a:cxn ang="0">
                  <a:pos x="102" y="209"/>
                </a:cxn>
                <a:cxn ang="0">
                  <a:pos x="90" y="172"/>
                </a:cxn>
                <a:cxn ang="0">
                  <a:pos x="93" y="169"/>
                </a:cxn>
              </a:cxnLst>
              <a:rect l="0" t="0" r="r" b="b"/>
              <a:pathLst>
                <a:path w="236" h="262">
                  <a:moveTo>
                    <a:pt x="128" y="112"/>
                  </a:moveTo>
                  <a:cubicBezTo>
                    <a:pt x="147" y="130"/>
                    <a:pt x="147" y="130"/>
                    <a:pt x="147" y="130"/>
                  </a:cubicBezTo>
                  <a:cubicBezTo>
                    <a:pt x="136" y="133"/>
                    <a:pt x="136" y="133"/>
                    <a:pt x="136" y="133"/>
                  </a:cubicBezTo>
                  <a:cubicBezTo>
                    <a:pt x="134" y="135"/>
                    <a:pt x="128" y="140"/>
                    <a:pt x="118" y="148"/>
                  </a:cubicBezTo>
                  <a:cubicBezTo>
                    <a:pt x="206" y="148"/>
                    <a:pt x="206" y="148"/>
                    <a:pt x="206" y="148"/>
                  </a:cubicBezTo>
                  <a:cubicBezTo>
                    <a:pt x="217" y="136"/>
                    <a:pt x="217" y="136"/>
                    <a:pt x="217" y="136"/>
                  </a:cubicBezTo>
                  <a:cubicBezTo>
                    <a:pt x="236" y="155"/>
                    <a:pt x="236" y="155"/>
                    <a:pt x="236" y="155"/>
                  </a:cubicBezTo>
                  <a:cubicBezTo>
                    <a:pt x="224" y="161"/>
                    <a:pt x="224" y="161"/>
                    <a:pt x="224" y="161"/>
                  </a:cubicBezTo>
                  <a:cubicBezTo>
                    <a:pt x="186" y="200"/>
                    <a:pt x="149" y="226"/>
                    <a:pt x="113" y="239"/>
                  </a:cubicBezTo>
                  <a:cubicBezTo>
                    <a:pt x="76" y="251"/>
                    <a:pt x="38" y="259"/>
                    <a:pt x="0" y="262"/>
                  </a:cubicBezTo>
                  <a:cubicBezTo>
                    <a:pt x="0" y="258"/>
                    <a:pt x="0" y="258"/>
                    <a:pt x="0" y="258"/>
                  </a:cubicBezTo>
                  <a:cubicBezTo>
                    <a:pt x="42" y="252"/>
                    <a:pt x="80" y="241"/>
                    <a:pt x="114" y="226"/>
                  </a:cubicBezTo>
                  <a:cubicBezTo>
                    <a:pt x="148" y="211"/>
                    <a:pt x="179" y="187"/>
                    <a:pt x="206" y="154"/>
                  </a:cubicBezTo>
                  <a:cubicBezTo>
                    <a:pt x="113" y="154"/>
                    <a:pt x="113" y="154"/>
                    <a:pt x="113" y="154"/>
                  </a:cubicBezTo>
                  <a:cubicBezTo>
                    <a:pt x="86" y="174"/>
                    <a:pt x="55" y="190"/>
                    <a:pt x="19" y="203"/>
                  </a:cubicBezTo>
                  <a:cubicBezTo>
                    <a:pt x="17" y="198"/>
                    <a:pt x="17" y="198"/>
                    <a:pt x="17" y="198"/>
                  </a:cubicBezTo>
                  <a:cubicBezTo>
                    <a:pt x="40" y="187"/>
                    <a:pt x="60" y="175"/>
                    <a:pt x="78" y="162"/>
                  </a:cubicBezTo>
                  <a:cubicBezTo>
                    <a:pt x="97" y="148"/>
                    <a:pt x="113" y="132"/>
                    <a:pt x="128" y="112"/>
                  </a:cubicBezTo>
                  <a:close/>
                  <a:moveTo>
                    <a:pt x="99" y="45"/>
                  </a:moveTo>
                  <a:cubicBezTo>
                    <a:pt x="86" y="53"/>
                    <a:pt x="86" y="53"/>
                    <a:pt x="86" y="53"/>
                  </a:cubicBezTo>
                  <a:cubicBezTo>
                    <a:pt x="101" y="62"/>
                    <a:pt x="111" y="69"/>
                    <a:pt x="114" y="75"/>
                  </a:cubicBezTo>
                  <a:cubicBezTo>
                    <a:pt x="118" y="81"/>
                    <a:pt x="117" y="87"/>
                    <a:pt x="111" y="93"/>
                  </a:cubicBezTo>
                  <a:cubicBezTo>
                    <a:pt x="106" y="99"/>
                    <a:pt x="102" y="98"/>
                    <a:pt x="100" y="90"/>
                  </a:cubicBezTo>
                  <a:cubicBezTo>
                    <a:pt x="98" y="81"/>
                    <a:pt x="92" y="70"/>
                    <a:pt x="82" y="55"/>
                  </a:cubicBezTo>
                  <a:cubicBezTo>
                    <a:pt x="73" y="61"/>
                    <a:pt x="62" y="67"/>
                    <a:pt x="50" y="73"/>
                  </a:cubicBezTo>
                  <a:cubicBezTo>
                    <a:pt x="39" y="79"/>
                    <a:pt x="25" y="85"/>
                    <a:pt x="10" y="91"/>
                  </a:cubicBezTo>
                  <a:cubicBezTo>
                    <a:pt x="8" y="87"/>
                    <a:pt x="8" y="87"/>
                    <a:pt x="8" y="87"/>
                  </a:cubicBezTo>
                  <a:cubicBezTo>
                    <a:pt x="37" y="73"/>
                    <a:pt x="61" y="57"/>
                    <a:pt x="79" y="41"/>
                  </a:cubicBezTo>
                  <a:cubicBezTo>
                    <a:pt x="98" y="25"/>
                    <a:pt x="110" y="12"/>
                    <a:pt x="117" y="0"/>
                  </a:cubicBezTo>
                  <a:cubicBezTo>
                    <a:pt x="136" y="17"/>
                    <a:pt x="136" y="17"/>
                    <a:pt x="136" y="17"/>
                  </a:cubicBezTo>
                  <a:cubicBezTo>
                    <a:pt x="126" y="21"/>
                    <a:pt x="126" y="21"/>
                    <a:pt x="126" y="21"/>
                  </a:cubicBezTo>
                  <a:cubicBezTo>
                    <a:pt x="105" y="39"/>
                    <a:pt x="105" y="39"/>
                    <a:pt x="105" y="39"/>
                  </a:cubicBezTo>
                  <a:cubicBezTo>
                    <a:pt x="191" y="39"/>
                    <a:pt x="191" y="39"/>
                    <a:pt x="191" y="39"/>
                  </a:cubicBezTo>
                  <a:cubicBezTo>
                    <a:pt x="204" y="26"/>
                    <a:pt x="204" y="26"/>
                    <a:pt x="204" y="26"/>
                  </a:cubicBezTo>
                  <a:cubicBezTo>
                    <a:pt x="224" y="46"/>
                    <a:pt x="224" y="46"/>
                    <a:pt x="224" y="46"/>
                  </a:cubicBezTo>
                  <a:cubicBezTo>
                    <a:pt x="211" y="51"/>
                    <a:pt x="211" y="51"/>
                    <a:pt x="211" y="51"/>
                  </a:cubicBezTo>
                  <a:cubicBezTo>
                    <a:pt x="190" y="71"/>
                    <a:pt x="163" y="90"/>
                    <a:pt x="132" y="108"/>
                  </a:cubicBezTo>
                  <a:cubicBezTo>
                    <a:pt x="101" y="125"/>
                    <a:pt x="58" y="138"/>
                    <a:pt x="2" y="145"/>
                  </a:cubicBezTo>
                  <a:cubicBezTo>
                    <a:pt x="1" y="141"/>
                    <a:pt x="1" y="141"/>
                    <a:pt x="1" y="141"/>
                  </a:cubicBezTo>
                  <a:cubicBezTo>
                    <a:pt x="38" y="134"/>
                    <a:pt x="72" y="124"/>
                    <a:pt x="104" y="109"/>
                  </a:cubicBezTo>
                  <a:cubicBezTo>
                    <a:pt x="135" y="95"/>
                    <a:pt x="164" y="74"/>
                    <a:pt x="191" y="45"/>
                  </a:cubicBezTo>
                  <a:lnTo>
                    <a:pt x="99" y="45"/>
                  </a:lnTo>
                  <a:close/>
                  <a:moveTo>
                    <a:pt x="93" y="169"/>
                  </a:moveTo>
                  <a:cubicBezTo>
                    <a:pt x="107" y="179"/>
                    <a:pt x="115" y="188"/>
                    <a:pt x="119" y="195"/>
                  </a:cubicBezTo>
                  <a:cubicBezTo>
                    <a:pt x="122" y="202"/>
                    <a:pt x="121" y="209"/>
                    <a:pt x="114" y="216"/>
                  </a:cubicBezTo>
                  <a:cubicBezTo>
                    <a:pt x="108" y="222"/>
                    <a:pt x="104" y="220"/>
                    <a:pt x="102" y="209"/>
                  </a:cubicBezTo>
                  <a:cubicBezTo>
                    <a:pt x="101" y="199"/>
                    <a:pt x="97" y="186"/>
                    <a:pt x="90" y="172"/>
                  </a:cubicBezTo>
                  <a:lnTo>
                    <a:pt x="93" y="16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5" name="Freeform 18">
              <a:extLst>
                <a:ext uri="{FF2B5EF4-FFF2-40B4-BE49-F238E27FC236}">
                  <a16:creationId xmlns:a16="http://schemas.microsoft.com/office/drawing/2014/main" id="{63441BFF-E5A6-4420-9E28-D044F7867B7A}"/>
                </a:ext>
              </a:extLst>
            </p:cNvPr>
            <p:cNvSpPr>
              <a:spLocks noEditPoints="1"/>
            </p:cNvSpPr>
            <p:nvPr/>
          </p:nvSpPr>
          <p:spPr bwMode="black">
            <a:xfrm>
              <a:off x="8908640" y="6167032"/>
              <a:ext cx="273238" cy="270182"/>
            </a:xfrm>
            <a:custGeom>
              <a:avLst/>
              <a:gdLst/>
              <a:ahLst/>
              <a:cxnLst>
                <a:cxn ang="0">
                  <a:pos x="28" y="7"/>
                </a:cxn>
                <a:cxn ang="0">
                  <a:pos x="52" y="50"/>
                </a:cxn>
                <a:cxn ang="0">
                  <a:pos x="81" y="38"/>
                </a:cxn>
                <a:cxn ang="0">
                  <a:pos x="32" y="56"/>
                </a:cxn>
                <a:cxn ang="0">
                  <a:pos x="0" y="50"/>
                </a:cxn>
                <a:cxn ang="0">
                  <a:pos x="42" y="34"/>
                </a:cxn>
                <a:cxn ang="0">
                  <a:pos x="10" y="87"/>
                </a:cxn>
                <a:cxn ang="0">
                  <a:pos x="72" y="77"/>
                </a:cxn>
                <a:cxn ang="0">
                  <a:pos x="42" y="93"/>
                </a:cxn>
                <a:cxn ang="0">
                  <a:pos x="10" y="87"/>
                </a:cxn>
                <a:cxn ang="0">
                  <a:pos x="62" y="128"/>
                </a:cxn>
                <a:cxn ang="0">
                  <a:pos x="89" y="135"/>
                </a:cxn>
                <a:cxn ang="0">
                  <a:pos x="23" y="138"/>
                </a:cxn>
                <a:cxn ang="0">
                  <a:pos x="16" y="159"/>
                </a:cxn>
                <a:cxn ang="0">
                  <a:pos x="67" y="168"/>
                </a:cxn>
                <a:cxn ang="0">
                  <a:pos x="88" y="170"/>
                </a:cxn>
                <a:cxn ang="0">
                  <a:pos x="82" y="234"/>
                </a:cxn>
                <a:cxn ang="0">
                  <a:pos x="68" y="229"/>
                </a:cxn>
                <a:cxn ang="0">
                  <a:pos x="31" y="245"/>
                </a:cxn>
                <a:cxn ang="0">
                  <a:pos x="17" y="206"/>
                </a:cxn>
                <a:cxn ang="0">
                  <a:pos x="31" y="174"/>
                </a:cxn>
                <a:cxn ang="0">
                  <a:pos x="68" y="223"/>
                </a:cxn>
                <a:cxn ang="0">
                  <a:pos x="31" y="174"/>
                </a:cxn>
                <a:cxn ang="0">
                  <a:pos x="104" y="35"/>
                </a:cxn>
                <a:cxn ang="0">
                  <a:pos x="126" y="43"/>
                </a:cxn>
                <a:cxn ang="0">
                  <a:pos x="154" y="10"/>
                </a:cxn>
                <a:cxn ang="0">
                  <a:pos x="132" y="43"/>
                </a:cxn>
                <a:cxn ang="0">
                  <a:pos x="164" y="33"/>
                </a:cxn>
                <a:cxn ang="0">
                  <a:pos x="172" y="52"/>
                </a:cxn>
                <a:cxn ang="0">
                  <a:pos x="152" y="261"/>
                </a:cxn>
                <a:cxn ang="0">
                  <a:pos x="125" y="236"/>
                </a:cxn>
                <a:cxn ang="0">
                  <a:pos x="159" y="229"/>
                </a:cxn>
                <a:cxn ang="0">
                  <a:pos x="69" y="257"/>
                </a:cxn>
                <a:cxn ang="0">
                  <a:pos x="143" y="161"/>
                </a:cxn>
                <a:cxn ang="0">
                  <a:pos x="95" y="164"/>
                </a:cxn>
                <a:cxn ang="0">
                  <a:pos x="104" y="154"/>
                </a:cxn>
                <a:cxn ang="0">
                  <a:pos x="117" y="80"/>
                </a:cxn>
                <a:cxn ang="0">
                  <a:pos x="159" y="50"/>
                </a:cxn>
                <a:cxn ang="0">
                  <a:pos x="117" y="87"/>
                </a:cxn>
                <a:cxn ang="0">
                  <a:pos x="159" y="116"/>
                </a:cxn>
                <a:cxn ang="0">
                  <a:pos x="117" y="87"/>
                </a:cxn>
                <a:cxn ang="0">
                  <a:pos x="117" y="154"/>
                </a:cxn>
                <a:cxn ang="0">
                  <a:pos x="159" y="123"/>
                </a:cxn>
                <a:cxn ang="0">
                  <a:pos x="238" y="79"/>
                </a:cxn>
                <a:cxn ang="0">
                  <a:pos x="265" y="87"/>
                </a:cxn>
                <a:cxn ang="0">
                  <a:pos x="238" y="237"/>
                </a:cxn>
                <a:cxn ang="0">
                  <a:pos x="187" y="238"/>
                </a:cxn>
                <a:cxn ang="0">
                  <a:pos x="218" y="237"/>
                </a:cxn>
                <a:cxn ang="0">
                  <a:pos x="225" y="87"/>
                </a:cxn>
                <a:cxn ang="0">
                  <a:pos x="186" y="90"/>
                </a:cxn>
                <a:cxn ang="0">
                  <a:pos x="225" y="80"/>
                </a:cxn>
                <a:cxn ang="0">
                  <a:pos x="246" y="16"/>
                </a:cxn>
                <a:cxn ang="0">
                  <a:pos x="238" y="79"/>
                </a:cxn>
                <a:cxn ang="0">
                  <a:pos x="212" y="140"/>
                </a:cxn>
                <a:cxn ang="0">
                  <a:pos x="206" y="166"/>
                </a:cxn>
                <a:cxn ang="0">
                  <a:pos x="179" y="118"/>
                </a:cxn>
              </a:cxnLst>
              <a:rect l="0" t="0" r="r" b="b"/>
              <a:pathLst>
                <a:path w="265" h="262">
                  <a:moveTo>
                    <a:pt x="26" y="10"/>
                  </a:moveTo>
                  <a:cubicBezTo>
                    <a:pt x="28" y="7"/>
                    <a:pt x="28" y="7"/>
                    <a:pt x="28" y="7"/>
                  </a:cubicBezTo>
                  <a:cubicBezTo>
                    <a:pt x="46" y="15"/>
                    <a:pt x="57" y="23"/>
                    <a:pt x="60" y="29"/>
                  </a:cubicBezTo>
                  <a:cubicBezTo>
                    <a:pt x="63" y="36"/>
                    <a:pt x="60" y="43"/>
                    <a:pt x="52" y="50"/>
                  </a:cubicBezTo>
                  <a:cubicBezTo>
                    <a:pt x="70" y="50"/>
                    <a:pt x="70" y="50"/>
                    <a:pt x="70" y="50"/>
                  </a:cubicBezTo>
                  <a:cubicBezTo>
                    <a:pt x="81" y="38"/>
                    <a:pt x="81" y="38"/>
                    <a:pt x="81" y="38"/>
                  </a:cubicBezTo>
                  <a:cubicBezTo>
                    <a:pt x="99" y="56"/>
                    <a:pt x="99" y="56"/>
                    <a:pt x="99" y="56"/>
                  </a:cubicBezTo>
                  <a:cubicBezTo>
                    <a:pt x="32" y="56"/>
                    <a:pt x="32" y="56"/>
                    <a:pt x="32" y="56"/>
                  </a:cubicBezTo>
                  <a:cubicBezTo>
                    <a:pt x="26" y="56"/>
                    <a:pt x="19" y="57"/>
                    <a:pt x="10" y="60"/>
                  </a:cubicBezTo>
                  <a:cubicBezTo>
                    <a:pt x="0" y="50"/>
                    <a:pt x="0" y="50"/>
                    <a:pt x="0" y="50"/>
                  </a:cubicBezTo>
                  <a:cubicBezTo>
                    <a:pt x="46" y="50"/>
                    <a:pt x="46" y="50"/>
                    <a:pt x="46" y="50"/>
                  </a:cubicBezTo>
                  <a:cubicBezTo>
                    <a:pt x="46" y="45"/>
                    <a:pt x="44" y="40"/>
                    <a:pt x="42" y="34"/>
                  </a:cubicBezTo>
                  <a:cubicBezTo>
                    <a:pt x="40" y="28"/>
                    <a:pt x="34" y="20"/>
                    <a:pt x="26" y="10"/>
                  </a:cubicBezTo>
                  <a:close/>
                  <a:moveTo>
                    <a:pt x="10" y="87"/>
                  </a:moveTo>
                  <a:cubicBezTo>
                    <a:pt x="61" y="87"/>
                    <a:pt x="61" y="87"/>
                    <a:pt x="61" y="87"/>
                  </a:cubicBezTo>
                  <a:cubicBezTo>
                    <a:pt x="72" y="77"/>
                    <a:pt x="72" y="77"/>
                    <a:pt x="72" y="77"/>
                  </a:cubicBezTo>
                  <a:cubicBezTo>
                    <a:pt x="89" y="93"/>
                    <a:pt x="89" y="93"/>
                    <a:pt x="89" y="93"/>
                  </a:cubicBezTo>
                  <a:cubicBezTo>
                    <a:pt x="42" y="93"/>
                    <a:pt x="42" y="93"/>
                    <a:pt x="42" y="93"/>
                  </a:cubicBezTo>
                  <a:cubicBezTo>
                    <a:pt x="36" y="93"/>
                    <a:pt x="29" y="94"/>
                    <a:pt x="21" y="97"/>
                  </a:cubicBezTo>
                  <a:lnTo>
                    <a:pt x="10" y="87"/>
                  </a:lnTo>
                  <a:close/>
                  <a:moveTo>
                    <a:pt x="13" y="128"/>
                  </a:moveTo>
                  <a:cubicBezTo>
                    <a:pt x="62" y="128"/>
                    <a:pt x="62" y="128"/>
                    <a:pt x="62" y="128"/>
                  </a:cubicBezTo>
                  <a:cubicBezTo>
                    <a:pt x="73" y="117"/>
                    <a:pt x="73" y="117"/>
                    <a:pt x="73" y="117"/>
                  </a:cubicBezTo>
                  <a:cubicBezTo>
                    <a:pt x="89" y="135"/>
                    <a:pt x="89" y="135"/>
                    <a:pt x="89" y="135"/>
                  </a:cubicBezTo>
                  <a:cubicBezTo>
                    <a:pt x="44" y="135"/>
                    <a:pt x="44" y="135"/>
                    <a:pt x="44" y="135"/>
                  </a:cubicBezTo>
                  <a:cubicBezTo>
                    <a:pt x="38" y="135"/>
                    <a:pt x="31" y="136"/>
                    <a:pt x="23" y="138"/>
                  </a:cubicBezTo>
                  <a:lnTo>
                    <a:pt x="13" y="128"/>
                  </a:lnTo>
                  <a:close/>
                  <a:moveTo>
                    <a:pt x="16" y="159"/>
                  </a:moveTo>
                  <a:cubicBezTo>
                    <a:pt x="33" y="168"/>
                    <a:pt x="33" y="168"/>
                    <a:pt x="33" y="168"/>
                  </a:cubicBezTo>
                  <a:cubicBezTo>
                    <a:pt x="67" y="168"/>
                    <a:pt x="67" y="168"/>
                    <a:pt x="67" y="168"/>
                  </a:cubicBezTo>
                  <a:cubicBezTo>
                    <a:pt x="73" y="157"/>
                    <a:pt x="73" y="157"/>
                    <a:pt x="73" y="157"/>
                  </a:cubicBezTo>
                  <a:cubicBezTo>
                    <a:pt x="88" y="170"/>
                    <a:pt x="88" y="170"/>
                    <a:pt x="88" y="170"/>
                  </a:cubicBezTo>
                  <a:cubicBezTo>
                    <a:pt x="81" y="178"/>
                    <a:pt x="81" y="178"/>
                    <a:pt x="81" y="178"/>
                  </a:cubicBezTo>
                  <a:cubicBezTo>
                    <a:pt x="81" y="202"/>
                    <a:pt x="82" y="221"/>
                    <a:pt x="82" y="234"/>
                  </a:cubicBezTo>
                  <a:cubicBezTo>
                    <a:pt x="68" y="242"/>
                    <a:pt x="68" y="242"/>
                    <a:pt x="68" y="242"/>
                  </a:cubicBezTo>
                  <a:cubicBezTo>
                    <a:pt x="68" y="229"/>
                    <a:pt x="68" y="229"/>
                    <a:pt x="68" y="229"/>
                  </a:cubicBezTo>
                  <a:cubicBezTo>
                    <a:pt x="31" y="229"/>
                    <a:pt x="31" y="229"/>
                    <a:pt x="31" y="229"/>
                  </a:cubicBezTo>
                  <a:cubicBezTo>
                    <a:pt x="31" y="245"/>
                    <a:pt x="31" y="245"/>
                    <a:pt x="31" y="245"/>
                  </a:cubicBezTo>
                  <a:cubicBezTo>
                    <a:pt x="16" y="252"/>
                    <a:pt x="16" y="252"/>
                    <a:pt x="16" y="252"/>
                  </a:cubicBezTo>
                  <a:cubicBezTo>
                    <a:pt x="17" y="244"/>
                    <a:pt x="17" y="229"/>
                    <a:pt x="17" y="206"/>
                  </a:cubicBezTo>
                  <a:cubicBezTo>
                    <a:pt x="17" y="183"/>
                    <a:pt x="17" y="167"/>
                    <a:pt x="16" y="159"/>
                  </a:cubicBezTo>
                  <a:close/>
                  <a:moveTo>
                    <a:pt x="31" y="174"/>
                  </a:moveTo>
                  <a:cubicBezTo>
                    <a:pt x="31" y="223"/>
                    <a:pt x="31" y="223"/>
                    <a:pt x="31" y="223"/>
                  </a:cubicBezTo>
                  <a:cubicBezTo>
                    <a:pt x="68" y="223"/>
                    <a:pt x="68" y="223"/>
                    <a:pt x="68" y="223"/>
                  </a:cubicBezTo>
                  <a:cubicBezTo>
                    <a:pt x="68" y="174"/>
                    <a:pt x="68" y="174"/>
                    <a:pt x="68" y="174"/>
                  </a:cubicBezTo>
                  <a:lnTo>
                    <a:pt x="31" y="174"/>
                  </a:lnTo>
                  <a:close/>
                  <a:moveTo>
                    <a:pt x="104" y="154"/>
                  </a:moveTo>
                  <a:cubicBezTo>
                    <a:pt x="104" y="35"/>
                    <a:pt x="104" y="35"/>
                    <a:pt x="104" y="35"/>
                  </a:cubicBezTo>
                  <a:cubicBezTo>
                    <a:pt x="117" y="43"/>
                    <a:pt x="117" y="43"/>
                    <a:pt x="117" y="43"/>
                  </a:cubicBezTo>
                  <a:cubicBezTo>
                    <a:pt x="126" y="43"/>
                    <a:pt x="126" y="43"/>
                    <a:pt x="126" y="43"/>
                  </a:cubicBezTo>
                  <a:cubicBezTo>
                    <a:pt x="131" y="25"/>
                    <a:pt x="134" y="11"/>
                    <a:pt x="135" y="0"/>
                  </a:cubicBezTo>
                  <a:cubicBezTo>
                    <a:pt x="154" y="10"/>
                    <a:pt x="154" y="10"/>
                    <a:pt x="154" y="10"/>
                  </a:cubicBezTo>
                  <a:cubicBezTo>
                    <a:pt x="151" y="12"/>
                    <a:pt x="148" y="16"/>
                    <a:pt x="144" y="23"/>
                  </a:cubicBezTo>
                  <a:cubicBezTo>
                    <a:pt x="139" y="29"/>
                    <a:pt x="136" y="36"/>
                    <a:pt x="132" y="43"/>
                  </a:cubicBezTo>
                  <a:cubicBezTo>
                    <a:pt x="158" y="43"/>
                    <a:pt x="158" y="43"/>
                    <a:pt x="158" y="43"/>
                  </a:cubicBezTo>
                  <a:cubicBezTo>
                    <a:pt x="164" y="33"/>
                    <a:pt x="164" y="33"/>
                    <a:pt x="164" y="33"/>
                  </a:cubicBezTo>
                  <a:cubicBezTo>
                    <a:pt x="179" y="44"/>
                    <a:pt x="179" y="44"/>
                    <a:pt x="179" y="44"/>
                  </a:cubicBezTo>
                  <a:cubicBezTo>
                    <a:pt x="172" y="52"/>
                    <a:pt x="172" y="52"/>
                    <a:pt x="172" y="52"/>
                  </a:cubicBezTo>
                  <a:cubicBezTo>
                    <a:pt x="172" y="237"/>
                    <a:pt x="172" y="237"/>
                    <a:pt x="172" y="237"/>
                  </a:cubicBezTo>
                  <a:cubicBezTo>
                    <a:pt x="173" y="248"/>
                    <a:pt x="166" y="256"/>
                    <a:pt x="152" y="261"/>
                  </a:cubicBezTo>
                  <a:cubicBezTo>
                    <a:pt x="150" y="251"/>
                    <a:pt x="141" y="244"/>
                    <a:pt x="125" y="241"/>
                  </a:cubicBezTo>
                  <a:cubicBezTo>
                    <a:pt x="125" y="236"/>
                    <a:pt x="125" y="236"/>
                    <a:pt x="125" y="236"/>
                  </a:cubicBezTo>
                  <a:cubicBezTo>
                    <a:pt x="139" y="238"/>
                    <a:pt x="147" y="238"/>
                    <a:pt x="152" y="238"/>
                  </a:cubicBezTo>
                  <a:cubicBezTo>
                    <a:pt x="156" y="237"/>
                    <a:pt x="159" y="235"/>
                    <a:pt x="159" y="229"/>
                  </a:cubicBezTo>
                  <a:cubicBezTo>
                    <a:pt x="159" y="162"/>
                    <a:pt x="159" y="162"/>
                    <a:pt x="159" y="162"/>
                  </a:cubicBezTo>
                  <a:cubicBezTo>
                    <a:pt x="138" y="205"/>
                    <a:pt x="108" y="237"/>
                    <a:pt x="69" y="257"/>
                  </a:cubicBezTo>
                  <a:cubicBezTo>
                    <a:pt x="68" y="254"/>
                    <a:pt x="68" y="254"/>
                    <a:pt x="68" y="254"/>
                  </a:cubicBezTo>
                  <a:cubicBezTo>
                    <a:pt x="102" y="229"/>
                    <a:pt x="127" y="198"/>
                    <a:pt x="143" y="161"/>
                  </a:cubicBezTo>
                  <a:cubicBezTo>
                    <a:pt x="116" y="161"/>
                    <a:pt x="116" y="161"/>
                    <a:pt x="116" y="161"/>
                  </a:cubicBezTo>
                  <a:cubicBezTo>
                    <a:pt x="110" y="161"/>
                    <a:pt x="103" y="162"/>
                    <a:pt x="95" y="164"/>
                  </a:cubicBezTo>
                  <a:cubicBezTo>
                    <a:pt x="85" y="154"/>
                    <a:pt x="85" y="154"/>
                    <a:pt x="85" y="154"/>
                  </a:cubicBezTo>
                  <a:lnTo>
                    <a:pt x="104" y="154"/>
                  </a:lnTo>
                  <a:close/>
                  <a:moveTo>
                    <a:pt x="117" y="50"/>
                  </a:moveTo>
                  <a:cubicBezTo>
                    <a:pt x="117" y="80"/>
                    <a:pt x="117" y="80"/>
                    <a:pt x="117" y="80"/>
                  </a:cubicBezTo>
                  <a:cubicBezTo>
                    <a:pt x="159" y="80"/>
                    <a:pt x="159" y="80"/>
                    <a:pt x="159" y="80"/>
                  </a:cubicBezTo>
                  <a:cubicBezTo>
                    <a:pt x="159" y="50"/>
                    <a:pt x="159" y="50"/>
                    <a:pt x="159" y="50"/>
                  </a:cubicBezTo>
                  <a:lnTo>
                    <a:pt x="117" y="50"/>
                  </a:lnTo>
                  <a:close/>
                  <a:moveTo>
                    <a:pt x="117" y="87"/>
                  </a:moveTo>
                  <a:cubicBezTo>
                    <a:pt x="117" y="116"/>
                    <a:pt x="117" y="116"/>
                    <a:pt x="117" y="116"/>
                  </a:cubicBezTo>
                  <a:cubicBezTo>
                    <a:pt x="159" y="116"/>
                    <a:pt x="159" y="116"/>
                    <a:pt x="159" y="116"/>
                  </a:cubicBezTo>
                  <a:cubicBezTo>
                    <a:pt x="159" y="87"/>
                    <a:pt x="159" y="87"/>
                    <a:pt x="159" y="87"/>
                  </a:cubicBezTo>
                  <a:lnTo>
                    <a:pt x="117" y="87"/>
                  </a:lnTo>
                  <a:close/>
                  <a:moveTo>
                    <a:pt x="117" y="123"/>
                  </a:moveTo>
                  <a:cubicBezTo>
                    <a:pt x="117" y="154"/>
                    <a:pt x="117" y="154"/>
                    <a:pt x="117" y="154"/>
                  </a:cubicBezTo>
                  <a:cubicBezTo>
                    <a:pt x="159" y="154"/>
                    <a:pt x="159" y="154"/>
                    <a:pt x="159" y="154"/>
                  </a:cubicBezTo>
                  <a:cubicBezTo>
                    <a:pt x="159" y="123"/>
                    <a:pt x="159" y="123"/>
                    <a:pt x="159" y="123"/>
                  </a:cubicBezTo>
                  <a:lnTo>
                    <a:pt x="117" y="123"/>
                  </a:lnTo>
                  <a:close/>
                  <a:moveTo>
                    <a:pt x="238" y="79"/>
                  </a:moveTo>
                  <a:cubicBezTo>
                    <a:pt x="250" y="69"/>
                    <a:pt x="250" y="69"/>
                    <a:pt x="250" y="69"/>
                  </a:cubicBezTo>
                  <a:cubicBezTo>
                    <a:pt x="265" y="87"/>
                    <a:pt x="265" y="87"/>
                    <a:pt x="265" y="87"/>
                  </a:cubicBezTo>
                  <a:cubicBezTo>
                    <a:pt x="238" y="87"/>
                    <a:pt x="238" y="87"/>
                    <a:pt x="238" y="87"/>
                  </a:cubicBezTo>
                  <a:cubicBezTo>
                    <a:pt x="238" y="237"/>
                    <a:pt x="238" y="237"/>
                    <a:pt x="238" y="237"/>
                  </a:cubicBezTo>
                  <a:cubicBezTo>
                    <a:pt x="238" y="247"/>
                    <a:pt x="231" y="255"/>
                    <a:pt x="217" y="262"/>
                  </a:cubicBezTo>
                  <a:cubicBezTo>
                    <a:pt x="216" y="252"/>
                    <a:pt x="206" y="244"/>
                    <a:pt x="187" y="238"/>
                  </a:cubicBezTo>
                  <a:cubicBezTo>
                    <a:pt x="188" y="234"/>
                    <a:pt x="188" y="234"/>
                    <a:pt x="188" y="234"/>
                  </a:cubicBezTo>
                  <a:cubicBezTo>
                    <a:pt x="204" y="236"/>
                    <a:pt x="214" y="237"/>
                    <a:pt x="218" y="237"/>
                  </a:cubicBezTo>
                  <a:cubicBezTo>
                    <a:pt x="222" y="236"/>
                    <a:pt x="224" y="234"/>
                    <a:pt x="225" y="230"/>
                  </a:cubicBezTo>
                  <a:cubicBezTo>
                    <a:pt x="225" y="87"/>
                    <a:pt x="225" y="87"/>
                    <a:pt x="225" y="87"/>
                  </a:cubicBezTo>
                  <a:cubicBezTo>
                    <a:pt x="207" y="87"/>
                    <a:pt x="207" y="87"/>
                    <a:pt x="207" y="87"/>
                  </a:cubicBezTo>
                  <a:cubicBezTo>
                    <a:pt x="201" y="87"/>
                    <a:pt x="194" y="88"/>
                    <a:pt x="186" y="90"/>
                  </a:cubicBezTo>
                  <a:cubicBezTo>
                    <a:pt x="176" y="80"/>
                    <a:pt x="176" y="80"/>
                    <a:pt x="176" y="80"/>
                  </a:cubicBezTo>
                  <a:cubicBezTo>
                    <a:pt x="225" y="80"/>
                    <a:pt x="225" y="80"/>
                    <a:pt x="225" y="80"/>
                  </a:cubicBezTo>
                  <a:cubicBezTo>
                    <a:pt x="225" y="43"/>
                    <a:pt x="225" y="18"/>
                    <a:pt x="224" y="6"/>
                  </a:cubicBezTo>
                  <a:cubicBezTo>
                    <a:pt x="246" y="16"/>
                    <a:pt x="246" y="16"/>
                    <a:pt x="246" y="16"/>
                  </a:cubicBezTo>
                  <a:cubicBezTo>
                    <a:pt x="238" y="24"/>
                    <a:pt x="238" y="24"/>
                    <a:pt x="238" y="24"/>
                  </a:cubicBezTo>
                  <a:lnTo>
                    <a:pt x="238" y="79"/>
                  </a:lnTo>
                  <a:close/>
                  <a:moveTo>
                    <a:pt x="182" y="115"/>
                  </a:moveTo>
                  <a:cubicBezTo>
                    <a:pt x="199" y="126"/>
                    <a:pt x="209" y="134"/>
                    <a:pt x="212" y="140"/>
                  </a:cubicBezTo>
                  <a:cubicBezTo>
                    <a:pt x="215" y="146"/>
                    <a:pt x="215" y="151"/>
                    <a:pt x="213" y="155"/>
                  </a:cubicBezTo>
                  <a:cubicBezTo>
                    <a:pt x="211" y="160"/>
                    <a:pt x="209" y="163"/>
                    <a:pt x="206" y="166"/>
                  </a:cubicBezTo>
                  <a:cubicBezTo>
                    <a:pt x="203" y="168"/>
                    <a:pt x="200" y="165"/>
                    <a:pt x="198" y="155"/>
                  </a:cubicBezTo>
                  <a:cubicBezTo>
                    <a:pt x="196" y="144"/>
                    <a:pt x="189" y="132"/>
                    <a:pt x="179" y="118"/>
                  </a:cubicBezTo>
                  <a:lnTo>
                    <a:pt x="182" y="115"/>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6" name="Freeform 19">
              <a:extLst>
                <a:ext uri="{FF2B5EF4-FFF2-40B4-BE49-F238E27FC236}">
                  <a16:creationId xmlns:a16="http://schemas.microsoft.com/office/drawing/2014/main" id="{E1A43DCC-541A-449B-A969-24968E1D18F5}"/>
                </a:ext>
              </a:extLst>
            </p:cNvPr>
            <p:cNvSpPr>
              <a:spLocks noEditPoints="1"/>
            </p:cNvSpPr>
            <p:nvPr/>
          </p:nvSpPr>
          <p:spPr bwMode="black">
            <a:xfrm>
              <a:off x="9210686" y="6177071"/>
              <a:ext cx="261889" cy="257088"/>
            </a:xfrm>
            <a:custGeom>
              <a:avLst/>
              <a:gdLst/>
              <a:ahLst/>
              <a:cxnLst>
                <a:cxn ang="0">
                  <a:pos x="1" y="122"/>
                </a:cxn>
                <a:cxn ang="0">
                  <a:pos x="16" y="27"/>
                </a:cxn>
                <a:cxn ang="0">
                  <a:pos x="70" y="17"/>
                </a:cxn>
                <a:cxn ang="0">
                  <a:pos x="78" y="38"/>
                </a:cxn>
                <a:cxn ang="0">
                  <a:pos x="63" y="211"/>
                </a:cxn>
                <a:cxn ang="0">
                  <a:pos x="16" y="190"/>
                </a:cxn>
                <a:cxn ang="0">
                  <a:pos x="0" y="222"/>
                </a:cxn>
                <a:cxn ang="0">
                  <a:pos x="16" y="105"/>
                </a:cxn>
                <a:cxn ang="0">
                  <a:pos x="63" y="34"/>
                </a:cxn>
                <a:cxn ang="0">
                  <a:pos x="16" y="111"/>
                </a:cxn>
                <a:cxn ang="0">
                  <a:pos x="63" y="183"/>
                </a:cxn>
                <a:cxn ang="0">
                  <a:pos x="16" y="111"/>
                </a:cxn>
                <a:cxn ang="0">
                  <a:pos x="96" y="160"/>
                </a:cxn>
                <a:cxn ang="0">
                  <a:pos x="110" y="72"/>
                </a:cxn>
                <a:cxn ang="0">
                  <a:pos x="139" y="22"/>
                </a:cxn>
                <a:cxn ang="0">
                  <a:pos x="90" y="24"/>
                </a:cxn>
                <a:cxn ang="0">
                  <a:pos x="218" y="15"/>
                </a:cxn>
                <a:cxn ang="0">
                  <a:pos x="254" y="22"/>
                </a:cxn>
                <a:cxn ang="0">
                  <a:pos x="190" y="72"/>
                </a:cxn>
                <a:cxn ang="0">
                  <a:pos x="229" y="62"/>
                </a:cxn>
                <a:cxn ang="0">
                  <a:pos x="236" y="83"/>
                </a:cxn>
                <a:cxn ang="0">
                  <a:pos x="221" y="245"/>
                </a:cxn>
                <a:cxn ang="0">
                  <a:pos x="110" y="224"/>
                </a:cxn>
                <a:cxn ang="0">
                  <a:pos x="94" y="249"/>
                </a:cxn>
                <a:cxn ang="0">
                  <a:pos x="144" y="143"/>
                </a:cxn>
                <a:cxn ang="0">
                  <a:pos x="110" y="217"/>
                </a:cxn>
                <a:cxn ang="0">
                  <a:pos x="221" y="79"/>
                </a:cxn>
                <a:cxn ang="0">
                  <a:pos x="190" y="144"/>
                </a:cxn>
                <a:cxn ang="0">
                  <a:pos x="211" y="151"/>
                </a:cxn>
                <a:cxn ang="0">
                  <a:pos x="203" y="168"/>
                </a:cxn>
                <a:cxn ang="0">
                  <a:pos x="176" y="152"/>
                </a:cxn>
                <a:cxn ang="0">
                  <a:pos x="153" y="79"/>
                </a:cxn>
                <a:cxn ang="0">
                  <a:pos x="110" y="181"/>
                </a:cxn>
                <a:cxn ang="0">
                  <a:pos x="139" y="79"/>
                </a:cxn>
                <a:cxn ang="0">
                  <a:pos x="153" y="22"/>
                </a:cxn>
                <a:cxn ang="0">
                  <a:pos x="176" y="72"/>
                </a:cxn>
                <a:cxn ang="0">
                  <a:pos x="153" y="22"/>
                </a:cxn>
              </a:cxnLst>
              <a:rect l="0" t="0" r="r" b="b"/>
              <a:pathLst>
                <a:path w="254" h="249">
                  <a:moveTo>
                    <a:pt x="0" y="222"/>
                  </a:moveTo>
                  <a:cubicBezTo>
                    <a:pt x="1" y="208"/>
                    <a:pt x="1" y="175"/>
                    <a:pt x="1" y="122"/>
                  </a:cubicBezTo>
                  <a:cubicBezTo>
                    <a:pt x="1" y="69"/>
                    <a:pt x="1" y="35"/>
                    <a:pt x="0" y="18"/>
                  </a:cubicBezTo>
                  <a:cubicBezTo>
                    <a:pt x="16" y="27"/>
                    <a:pt x="16" y="27"/>
                    <a:pt x="16" y="27"/>
                  </a:cubicBezTo>
                  <a:cubicBezTo>
                    <a:pt x="61" y="27"/>
                    <a:pt x="61" y="27"/>
                    <a:pt x="61" y="27"/>
                  </a:cubicBezTo>
                  <a:cubicBezTo>
                    <a:pt x="70" y="17"/>
                    <a:pt x="70" y="17"/>
                    <a:pt x="70" y="17"/>
                  </a:cubicBezTo>
                  <a:cubicBezTo>
                    <a:pt x="87" y="32"/>
                    <a:pt x="87" y="32"/>
                    <a:pt x="87" y="32"/>
                  </a:cubicBezTo>
                  <a:cubicBezTo>
                    <a:pt x="78" y="38"/>
                    <a:pt x="78" y="38"/>
                    <a:pt x="78" y="38"/>
                  </a:cubicBezTo>
                  <a:cubicBezTo>
                    <a:pt x="78" y="139"/>
                    <a:pt x="78" y="194"/>
                    <a:pt x="79" y="204"/>
                  </a:cubicBezTo>
                  <a:cubicBezTo>
                    <a:pt x="63" y="211"/>
                    <a:pt x="63" y="211"/>
                    <a:pt x="63" y="211"/>
                  </a:cubicBezTo>
                  <a:cubicBezTo>
                    <a:pt x="63" y="190"/>
                    <a:pt x="63" y="190"/>
                    <a:pt x="63" y="190"/>
                  </a:cubicBezTo>
                  <a:cubicBezTo>
                    <a:pt x="16" y="190"/>
                    <a:pt x="16" y="190"/>
                    <a:pt x="16" y="190"/>
                  </a:cubicBezTo>
                  <a:cubicBezTo>
                    <a:pt x="16" y="214"/>
                    <a:pt x="16" y="214"/>
                    <a:pt x="16" y="214"/>
                  </a:cubicBezTo>
                  <a:lnTo>
                    <a:pt x="0" y="222"/>
                  </a:lnTo>
                  <a:close/>
                  <a:moveTo>
                    <a:pt x="16" y="34"/>
                  </a:moveTo>
                  <a:cubicBezTo>
                    <a:pt x="16" y="105"/>
                    <a:pt x="16" y="105"/>
                    <a:pt x="16" y="105"/>
                  </a:cubicBezTo>
                  <a:cubicBezTo>
                    <a:pt x="63" y="105"/>
                    <a:pt x="63" y="105"/>
                    <a:pt x="63" y="105"/>
                  </a:cubicBezTo>
                  <a:cubicBezTo>
                    <a:pt x="63" y="34"/>
                    <a:pt x="63" y="34"/>
                    <a:pt x="63" y="34"/>
                  </a:cubicBezTo>
                  <a:lnTo>
                    <a:pt x="16" y="34"/>
                  </a:lnTo>
                  <a:close/>
                  <a:moveTo>
                    <a:pt x="16" y="111"/>
                  </a:moveTo>
                  <a:cubicBezTo>
                    <a:pt x="16" y="183"/>
                    <a:pt x="16" y="183"/>
                    <a:pt x="16" y="183"/>
                  </a:cubicBezTo>
                  <a:cubicBezTo>
                    <a:pt x="63" y="183"/>
                    <a:pt x="63" y="183"/>
                    <a:pt x="63" y="183"/>
                  </a:cubicBezTo>
                  <a:cubicBezTo>
                    <a:pt x="63" y="111"/>
                    <a:pt x="63" y="111"/>
                    <a:pt x="63" y="111"/>
                  </a:cubicBezTo>
                  <a:lnTo>
                    <a:pt x="16" y="111"/>
                  </a:lnTo>
                  <a:close/>
                  <a:moveTo>
                    <a:pt x="94" y="249"/>
                  </a:moveTo>
                  <a:cubicBezTo>
                    <a:pt x="95" y="224"/>
                    <a:pt x="96" y="194"/>
                    <a:pt x="96" y="160"/>
                  </a:cubicBezTo>
                  <a:cubicBezTo>
                    <a:pt x="96" y="125"/>
                    <a:pt x="95" y="93"/>
                    <a:pt x="94" y="63"/>
                  </a:cubicBezTo>
                  <a:cubicBezTo>
                    <a:pt x="110" y="72"/>
                    <a:pt x="110" y="72"/>
                    <a:pt x="110" y="72"/>
                  </a:cubicBezTo>
                  <a:cubicBezTo>
                    <a:pt x="139" y="72"/>
                    <a:pt x="139" y="72"/>
                    <a:pt x="139" y="72"/>
                  </a:cubicBezTo>
                  <a:cubicBezTo>
                    <a:pt x="139" y="22"/>
                    <a:pt x="139" y="22"/>
                    <a:pt x="139" y="22"/>
                  </a:cubicBezTo>
                  <a:cubicBezTo>
                    <a:pt x="105" y="22"/>
                    <a:pt x="105" y="22"/>
                    <a:pt x="105" y="22"/>
                  </a:cubicBezTo>
                  <a:cubicBezTo>
                    <a:pt x="90" y="24"/>
                    <a:pt x="90" y="24"/>
                    <a:pt x="90" y="24"/>
                  </a:cubicBezTo>
                  <a:cubicBezTo>
                    <a:pt x="81" y="15"/>
                    <a:pt x="81" y="15"/>
                    <a:pt x="81" y="15"/>
                  </a:cubicBezTo>
                  <a:cubicBezTo>
                    <a:pt x="218" y="15"/>
                    <a:pt x="218" y="15"/>
                    <a:pt x="218" y="15"/>
                  </a:cubicBezTo>
                  <a:cubicBezTo>
                    <a:pt x="233" y="0"/>
                    <a:pt x="233" y="0"/>
                    <a:pt x="233" y="0"/>
                  </a:cubicBezTo>
                  <a:cubicBezTo>
                    <a:pt x="254" y="22"/>
                    <a:pt x="254" y="22"/>
                    <a:pt x="254" y="22"/>
                  </a:cubicBezTo>
                  <a:cubicBezTo>
                    <a:pt x="190" y="22"/>
                    <a:pt x="190" y="22"/>
                    <a:pt x="190" y="22"/>
                  </a:cubicBezTo>
                  <a:cubicBezTo>
                    <a:pt x="190" y="72"/>
                    <a:pt x="190" y="72"/>
                    <a:pt x="190" y="72"/>
                  </a:cubicBezTo>
                  <a:cubicBezTo>
                    <a:pt x="219" y="72"/>
                    <a:pt x="219" y="72"/>
                    <a:pt x="219" y="72"/>
                  </a:cubicBezTo>
                  <a:cubicBezTo>
                    <a:pt x="229" y="62"/>
                    <a:pt x="229" y="62"/>
                    <a:pt x="229" y="62"/>
                  </a:cubicBezTo>
                  <a:cubicBezTo>
                    <a:pt x="246" y="77"/>
                    <a:pt x="246" y="77"/>
                    <a:pt x="246" y="77"/>
                  </a:cubicBezTo>
                  <a:cubicBezTo>
                    <a:pt x="236" y="83"/>
                    <a:pt x="236" y="83"/>
                    <a:pt x="236" y="83"/>
                  </a:cubicBezTo>
                  <a:cubicBezTo>
                    <a:pt x="236" y="160"/>
                    <a:pt x="236" y="211"/>
                    <a:pt x="237" y="237"/>
                  </a:cubicBezTo>
                  <a:cubicBezTo>
                    <a:pt x="221" y="245"/>
                    <a:pt x="221" y="245"/>
                    <a:pt x="221" y="245"/>
                  </a:cubicBezTo>
                  <a:cubicBezTo>
                    <a:pt x="221" y="224"/>
                    <a:pt x="221" y="224"/>
                    <a:pt x="221" y="224"/>
                  </a:cubicBezTo>
                  <a:cubicBezTo>
                    <a:pt x="110" y="224"/>
                    <a:pt x="110" y="224"/>
                    <a:pt x="110" y="224"/>
                  </a:cubicBezTo>
                  <a:cubicBezTo>
                    <a:pt x="110" y="241"/>
                    <a:pt x="110" y="241"/>
                    <a:pt x="110" y="241"/>
                  </a:cubicBezTo>
                  <a:lnTo>
                    <a:pt x="94" y="249"/>
                  </a:lnTo>
                  <a:close/>
                  <a:moveTo>
                    <a:pt x="153" y="79"/>
                  </a:moveTo>
                  <a:cubicBezTo>
                    <a:pt x="153" y="105"/>
                    <a:pt x="150" y="127"/>
                    <a:pt x="144" y="143"/>
                  </a:cubicBezTo>
                  <a:cubicBezTo>
                    <a:pt x="139" y="160"/>
                    <a:pt x="127" y="175"/>
                    <a:pt x="110" y="188"/>
                  </a:cubicBezTo>
                  <a:cubicBezTo>
                    <a:pt x="110" y="217"/>
                    <a:pt x="110" y="217"/>
                    <a:pt x="110" y="217"/>
                  </a:cubicBezTo>
                  <a:cubicBezTo>
                    <a:pt x="221" y="217"/>
                    <a:pt x="221" y="217"/>
                    <a:pt x="221" y="217"/>
                  </a:cubicBezTo>
                  <a:cubicBezTo>
                    <a:pt x="221" y="79"/>
                    <a:pt x="221" y="79"/>
                    <a:pt x="221" y="79"/>
                  </a:cubicBezTo>
                  <a:cubicBezTo>
                    <a:pt x="190" y="79"/>
                    <a:pt x="190" y="79"/>
                    <a:pt x="190" y="79"/>
                  </a:cubicBezTo>
                  <a:cubicBezTo>
                    <a:pt x="190" y="144"/>
                    <a:pt x="190" y="144"/>
                    <a:pt x="190" y="144"/>
                  </a:cubicBezTo>
                  <a:cubicBezTo>
                    <a:pt x="190" y="152"/>
                    <a:pt x="193" y="155"/>
                    <a:pt x="199" y="154"/>
                  </a:cubicBezTo>
                  <a:cubicBezTo>
                    <a:pt x="203" y="154"/>
                    <a:pt x="207" y="153"/>
                    <a:pt x="211" y="151"/>
                  </a:cubicBezTo>
                  <a:cubicBezTo>
                    <a:pt x="214" y="149"/>
                    <a:pt x="217" y="152"/>
                    <a:pt x="220" y="159"/>
                  </a:cubicBezTo>
                  <a:cubicBezTo>
                    <a:pt x="222" y="165"/>
                    <a:pt x="217" y="168"/>
                    <a:pt x="203" y="168"/>
                  </a:cubicBezTo>
                  <a:cubicBezTo>
                    <a:pt x="193" y="168"/>
                    <a:pt x="193" y="168"/>
                    <a:pt x="193" y="168"/>
                  </a:cubicBezTo>
                  <a:cubicBezTo>
                    <a:pt x="182" y="168"/>
                    <a:pt x="176" y="163"/>
                    <a:pt x="176" y="152"/>
                  </a:cubicBezTo>
                  <a:cubicBezTo>
                    <a:pt x="176" y="79"/>
                    <a:pt x="176" y="79"/>
                    <a:pt x="176" y="79"/>
                  </a:cubicBezTo>
                  <a:lnTo>
                    <a:pt x="153" y="79"/>
                  </a:lnTo>
                  <a:close/>
                  <a:moveTo>
                    <a:pt x="110" y="79"/>
                  </a:moveTo>
                  <a:cubicBezTo>
                    <a:pt x="110" y="181"/>
                    <a:pt x="110" y="181"/>
                    <a:pt x="110" y="181"/>
                  </a:cubicBezTo>
                  <a:cubicBezTo>
                    <a:pt x="122" y="167"/>
                    <a:pt x="130" y="152"/>
                    <a:pt x="133" y="137"/>
                  </a:cubicBezTo>
                  <a:cubicBezTo>
                    <a:pt x="137" y="121"/>
                    <a:pt x="139" y="102"/>
                    <a:pt x="139" y="79"/>
                  </a:cubicBezTo>
                  <a:lnTo>
                    <a:pt x="110" y="79"/>
                  </a:lnTo>
                  <a:close/>
                  <a:moveTo>
                    <a:pt x="153" y="22"/>
                  </a:moveTo>
                  <a:cubicBezTo>
                    <a:pt x="153" y="72"/>
                    <a:pt x="153" y="72"/>
                    <a:pt x="153" y="72"/>
                  </a:cubicBezTo>
                  <a:cubicBezTo>
                    <a:pt x="176" y="72"/>
                    <a:pt x="176" y="72"/>
                    <a:pt x="176" y="72"/>
                  </a:cubicBezTo>
                  <a:cubicBezTo>
                    <a:pt x="176" y="22"/>
                    <a:pt x="176" y="22"/>
                    <a:pt x="176" y="22"/>
                  </a:cubicBezTo>
                  <a:lnTo>
                    <a:pt x="153" y="22"/>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197" name="Group 196">
            <a:extLst>
              <a:ext uri="{FF2B5EF4-FFF2-40B4-BE49-F238E27FC236}">
                <a16:creationId xmlns:a16="http://schemas.microsoft.com/office/drawing/2014/main" id="{584D3FF2-7C37-407F-91BC-AD184E3C6291}"/>
              </a:ext>
            </a:extLst>
          </p:cNvPr>
          <p:cNvGrpSpPr/>
          <p:nvPr/>
        </p:nvGrpSpPr>
        <p:grpSpPr bwMode="black">
          <a:xfrm>
            <a:off x="4138649" y="4611027"/>
            <a:ext cx="1067948" cy="168712"/>
            <a:chOff x="9809204" y="6215358"/>
            <a:chExt cx="1072317" cy="175273"/>
          </a:xfrm>
          <a:solidFill>
            <a:srgbClr val="FFFFFF"/>
          </a:solidFill>
          <a:effectLst/>
        </p:grpSpPr>
        <p:sp>
          <p:nvSpPr>
            <p:cNvPr id="198" name="Freeform 23">
              <a:extLst>
                <a:ext uri="{FF2B5EF4-FFF2-40B4-BE49-F238E27FC236}">
                  <a16:creationId xmlns:a16="http://schemas.microsoft.com/office/drawing/2014/main" id="{AE91474C-966A-495A-8EE3-7B8473D88A36}"/>
                </a:ext>
              </a:extLst>
            </p:cNvPr>
            <p:cNvSpPr>
              <a:spLocks/>
            </p:cNvSpPr>
            <p:nvPr/>
          </p:nvSpPr>
          <p:spPr bwMode="black">
            <a:xfrm>
              <a:off x="9809204" y="6217861"/>
              <a:ext cx="129935" cy="169558"/>
            </a:xfrm>
            <a:custGeom>
              <a:avLst/>
              <a:gdLst/>
              <a:ahLst/>
              <a:cxnLst>
                <a:cxn ang="0">
                  <a:pos x="109" y="201"/>
                </a:cxn>
                <a:cxn ang="0">
                  <a:pos x="40" y="112"/>
                </a:cxn>
                <a:cxn ang="0">
                  <a:pos x="37" y="107"/>
                </a:cxn>
                <a:cxn ang="0">
                  <a:pos x="34" y="103"/>
                </a:cxn>
                <a:cxn ang="0">
                  <a:pos x="34" y="103"/>
                </a:cxn>
                <a:cxn ang="0">
                  <a:pos x="34" y="201"/>
                </a:cxn>
                <a:cxn ang="0">
                  <a:pos x="0" y="201"/>
                </a:cxn>
                <a:cxn ang="0">
                  <a:pos x="0" y="0"/>
                </a:cxn>
                <a:cxn ang="0">
                  <a:pos x="34" y="0"/>
                </a:cxn>
                <a:cxn ang="0">
                  <a:pos x="34" y="95"/>
                </a:cxn>
                <a:cxn ang="0">
                  <a:pos x="34" y="95"/>
                </a:cxn>
                <a:cxn ang="0">
                  <a:pos x="37" y="90"/>
                </a:cxn>
                <a:cxn ang="0">
                  <a:pos x="40" y="86"/>
                </a:cxn>
                <a:cxn ang="0">
                  <a:pos x="107" y="0"/>
                </a:cxn>
                <a:cxn ang="0">
                  <a:pos x="148" y="0"/>
                </a:cxn>
                <a:cxn ang="0">
                  <a:pos x="67" y="96"/>
                </a:cxn>
                <a:cxn ang="0">
                  <a:pos x="154" y="201"/>
                </a:cxn>
                <a:cxn ang="0">
                  <a:pos x="109" y="201"/>
                </a:cxn>
              </a:cxnLst>
              <a:rect l="0" t="0" r="r" b="b"/>
              <a:pathLst>
                <a:path w="154" h="201">
                  <a:moveTo>
                    <a:pt x="109" y="201"/>
                  </a:moveTo>
                  <a:cubicBezTo>
                    <a:pt x="40" y="112"/>
                    <a:pt x="40" y="112"/>
                    <a:pt x="40" y="112"/>
                  </a:cubicBezTo>
                  <a:cubicBezTo>
                    <a:pt x="39" y="110"/>
                    <a:pt x="38" y="109"/>
                    <a:pt x="37" y="107"/>
                  </a:cubicBezTo>
                  <a:cubicBezTo>
                    <a:pt x="36" y="106"/>
                    <a:pt x="35" y="104"/>
                    <a:pt x="34" y="103"/>
                  </a:cubicBezTo>
                  <a:cubicBezTo>
                    <a:pt x="34" y="103"/>
                    <a:pt x="34" y="103"/>
                    <a:pt x="34" y="103"/>
                  </a:cubicBezTo>
                  <a:cubicBezTo>
                    <a:pt x="34" y="201"/>
                    <a:pt x="34" y="201"/>
                    <a:pt x="34" y="201"/>
                  </a:cubicBezTo>
                  <a:cubicBezTo>
                    <a:pt x="0" y="201"/>
                    <a:pt x="0" y="201"/>
                    <a:pt x="0" y="201"/>
                  </a:cubicBezTo>
                  <a:cubicBezTo>
                    <a:pt x="0" y="0"/>
                    <a:pt x="0" y="0"/>
                    <a:pt x="0" y="0"/>
                  </a:cubicBezTo>
                  <a:cubicBezTo>
                    <a:pt x="34" y="0"/>
                    <a:pt x="34" y="0"/>
                    <a:pt x="34" y="0"/>
                  </a:cubicBezTo>
                  <a:cubicBezTo>
                    <a:pt x="34" y="95"/>
                    <a:pt x="34" y="95"/>
                    <a:pt x="34" y="95"/>
                  </a:cubicBezTo>
                  <a:cubicBezTo>
                    <a:pt x="34" y="95"/>
                    <a:pt x="34" y="95"/>
                    <a:pt x="34" y="95"/>
                  </a:cubicBezTo>
                  <a:cubicBezTo>
                    <a:pt x="35" y="93"/>
                    <a:pt x="36" y="92"/>
                    <a:pt x="37" y="90"/>
                  </a:cubicBezTo>
                  <a:cubicBezTo>
                    <a:pt x="38" y="89"/>
                    <a:pt x="39" y="87"/>
                    <a:pt x="40" y="86"/>
                  </a:cubicBezTo>
                  <a:cubicBezTo>
                    <a:pt x="107" y="0"/>
                    <a:pt x="107" y="0"/>
                    <a:pt x="107" y="0"/>
                  </a:cubicBezTo>
                  <a:cubicBezTo>
                    <a:pt x="148" y="0"/>
                    <a:pt x="148" y="0"/>
                    <a:pt x="148" y="0"/>
                  </a:cubicBezTo>
                  <a:cubicBezTo>
                    <a:pt x="67" y="96"/>
                    <a:pt x="67" y="96"/>
                    <a:pt x="67" y="96"/>
                  </a:cubicBezTo>
                  <a:cubicBezTo>
                    <a:pt x="154" y="201"/>
                    <a:pt x="154" y="201"/>
                    <a:pt x="154" y="201"/>
                  </a:cubicBezTo>
                  <a:lnTo>
                    <a:pt x="109" y="2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199" name="Freeform 24">
              <a:extLst>
                <a:ext uri="{FF2B5EF4-FFF2-40B4-BE49-F238E27FC236}">
                  <a16:creationId xmlns:a16="http://schemas.microsoft.com/office/drawing/2014/main" id="{6448B264-4709-41CF-B93B-FE5A1F88103E}"/>
                </a:ext>
              </a:extLst>
            </p:cNvPr>
            <p:cNvSpPr>
              <a:spLocks noEditPoints="1"/>
            </p:cNvSpPr>
            <p:nvPr/>
          </p:nvSpPr>
          <p:spPr bwMode="black">
            <a:xfrm>
              <a:off x="9938068" y="6215362"/>
              <a:ext cx="124937" cy="175269"/>
            </a:xfrm>
            <a:custGeom>
              <a:avLst/>
              <a:gdLst/>
              <a:ahLst/>
              <a:cxnLst>
                <a:cxn ang="0">
                  <a:pos x="142" y="163"/>
                </a:cxn>
                <a:cxn ang="0">
                  <a:pos x="103" y="202"/>
                </a:cxn>
                <a:cxn ang="0">
                  <a:pos x="42" y="202"/>
                </a:cxn>
                <a:cxn ang="0">
                  <a:pos x="5" y="164"/>
                </a:cxn>
                <a:cxn ang="0">
                  <a:pos x="5" y="101"/>
                </a:cxn>
                <a:cxn ang="0">
                  <a:pos x="45" y="62"/>
                </a:cxn>
                <a:cxn ang="0">
                  <a:pos x="107" y="62"/>
                </a:cxn>
                <a:cxn ang="0">
                  <a:pos x="143" y="101"/>
                </a:cxn>
                <a:cxn ang="0">
                  <a:pos x="61" y="17"/>
                </a:cxn>
                <a:cxn ang="0">
                  <a:pos x="56" y="28"/>
                </a:cxn>
                <a:cxn ang="0">
                  <a:pos x="44" y="33"/>
                </a:cxn>
                <a:cxn ang="0">
                  <a:pos x="32" y="28"/>
                </a:cxn>
                <a:cxn ang="0">
                  <a:pos x="26" y="17"/>
                </a:cxn>
                <a:cxn ang="0">
                  <a:pos x="32" y="5"/>
                </a:cxn>
                <a:cxn ang="0">
                  <a:pos x="44" y="0"/>
                </a:cxn>
                <a:cxn ang="0">
                  <a:pos x="56" y="5"/>
                </a:cxn>
                <a:cxn ang="0">
                  <a:pos x="61" y="17"/>
                </a:cxn>
                <a:cxn ang="0">
                  <a:pos x="103" y="96"/>
                </a:cxn>
                <a:cxn ang="0">
                  <a:pos x="58" y="86"/>
                </a:cxn>
                <a:cxn ang="0">
                  <a:pos x="37" y="111"/>
                </a:cxn>
                <a:cxn ang="0">
                  <a:pos x="37" y="154"/>
                </a:cxn>
                <a:cxn ang="0">
                  <a:pos x="58" y="178"/>
                </a:cxn>
                <a:cxn ang="0">
                  <a:pos x="104" y="169"/>
                </a:cxn>
                <a:cxn ang="0">
                  <a:pos x="121" y="17"/>
                </a:cxn>
                <a:cxn ang="0">
                  <a:pos x="116" y="28"/>
                </a:cxn>
                <a:cxn ang="0">
                  <a:pos x="103" y="33"/>
                </a:cxn>
                <a:cxn ang="0">
                  <a:pos x="91" y="28"/>
                </a:cxn>
                <a:cxn ang="0">
                  <a:pos x="86" y="17"/>
                </a:cxn>
                <a:cxn ang="0">
                  <a:pos x="91" y="5"/>
                </a:cxn>
                <a:cxn ang="0">
                  <a:pos x="103" y="0"/>
                </a:cxn>
                <a:cxn ang="0">
                  <a:pos x="116" y="5"/>
                </a:cxn>
                <a:cxn ang="0">
                  <a:pos x="121" y="17"/>
                </a:cxn>
              </a:cxnLst>
              <a:rect l="0" t="0" r="r" b="b"/>
              <a:pathLst>
                <a:path w="148" h="208">
                  <a:moveTo>
                    <a:pt x="148" y="131"/>
                  </a:moveTo>
                  <a:cubicBezTo>
                    <a:pt x="148" y="143"/>
                    <a:pt x="146" y="153"/>
                    <a:pt x="142" y="163"/>
                  </a:cubicBezTo>
                  <a:cubicBezTo>
                    <a:pt x="139" y="172"/>
                    <a:pt x="134" y="181"/>
                    <a:pt x="127" y="187"/>
                  </a:cubicBezTo>
                  <a:cubicBezTo>
                    <a:pt x="120" y="194"/>
                    <a:pt x="113" y="199"/>
                    <a:pt x="103" y="202"/>
                  </a:cubicBezTo>
                  <a:cubicBezTo>
                    <a:pt x="94" y="206"/>
                    <a:pt x="84" y="208"/>
                    <a:pt x="73" y="208"/>
                  </a:cubicBezTo>
                  <a:cubicBezTo>
                    <a:pt x="61" y="208"/>
                    <a:pt x="51" y="206"/>
                    <a:pt x="42" y="202"/>
                  </a:cubicBezTo>
                  <a:cubicBezTo>
                    <a:pt x="33" y="199"/>
                    <a:pt x="26" y="194"/>
                    <a:pt x="19" y="188"/>
                  </a:cubicBezTo>
                  <a:cubicBezTo>
                    <a:pt x="13" y="181"/>
                    <a:pt x="8" y="174"/>
                    <a:pt x="5" y="164"/>
                  </a:cubicBezTo>
                  <a:cubicBezTo>
                    <a:pt x="1" y="155"/>
                    <a:pt x="0" y="145"/>
                    <a:pt x="0" y="134"/>
                  </a:cubicBezTo>
                  <a:cubicBezTo>
                    <a:pt x="0" y="121"/>
                    <a:pt x="2" y="110"/>
                    <a:pt x="5" y="101"/>
                  </a:cubicBezTo>
                  <a:cubicBezTo>
                    <a:pt x="9" y="91"/>
                    <a:pt x="14" y="83"/>
                    <a:pt x="21" y="76"/>
                  </a:cubicBezTo>
                  <a:cubicBezTo>
                    <a:pt x="28" y="70"/>
                    <a:pt x="36" y="65"/>
                    <a:pt x="45" y="62"/>
                  </a:cubicBezTo>
                  <a:cubicBezTo>
                    <a:pt x="55" y="58"/>
                    <a:pt x="65" y="57"/>
                    <a:pt x="76" y="57"/>
                  </a:cubicBezTo>
                  <a:cubicBezTo>
                    <a:pt x="88" y="57"/>
                    <a:pt x="98" y="59"/>
                    <a:pt x="107" y="62"/>
                  </a:cubicBezTo>
                  <a:cubicBezTo>
                    <a:pt x="116" y="66"/>
                    <a:pt x="123" y="71"/>
                    <a:pt x="129" y="77"/>
                  </a:cubicBezTo>
                  <a:cubicBezTo>
                    <a:pt x="135" y="84"/>
                    <a:pt x="140" y="92"/>
                    <a:pt x="143" y="101"/>
                  </a:cubicBezTo>
                  <a:cubicBezTo>
                    <a:pt x="146" y="110"/>
                    <a:pt x="148" y="120"/>
                    <a:pt x="148" y="131"/>
                  </a:cubicBezTo>
                  <a:close/>
                  <a:moveTo>
                    <a:pt x="61" y="17"/>
                  </a:moveTo>
                  <a:cubicBezTo>
                    <a:pt x="61" y="19"/>
                    <a:pt x="61" y="21"/>
                    <a:pt x="60" y="23"/>
                  </a:cubicBezTo>
                  <a:cubicBezTo>
                    <a:pt x="59" y="25"/>
                    <a:pt x="58" y="27"/>
                    <a:pt x="56" y="28"/>
                  </a:cubicBezTo>
                  <a:cubicBezTo>
                    <a:pt x="55" y="30"/>
                    <a:pt x="53" y="31"/>
                    <a:pt x="51" y="32"/>
                  </a:cubicBezTo>
                  <a:cubicBezTo>
                    <a:pt x="49" y="33"/>
                    <a:pt x="47" y="33"/>
                    <a:pt x="44" y="33"/>
                  </a:cubicBezTo>
                  <a:cubicBezTo>
                    <a:pt x="41" y="33"/>
                    <a:pt x="39" y="33"/>
                    <a:pt x="37" y="32"/>
                  </a:cubicBezTo>
                  <a:cubicBezTo>
                    <a:pt x="35" y="31"/>
                    <a:pt x="33" y="30"/>
                    <a:pt x="32" y="28"/>
                  </a:cubicBezTo>
                  <a:cubicBezTo>
                    <a:pt x="30" y="27"/>
                    <a:pt x="29" y="25"/>
                    <a:pt x="28" y="23"/>
                  </a:cubicBezTo>
                  <a:cubicBezTo>
                    <a:pt x="27" y="21"/>
                    <a:pt x="26" y="19"/>
                    <a:pt x="26" y="17"/>
                  </a:cubicBezTo>
                  <a:cubicBezTo>
                    <a:pt x="26" y="14"/>
                    <a:pt x="27" y="12"/>
                    <a:pt x="28" y="10"/>
                  </a:cubicBezTo>
                  <a:cubicBezTo>
                    <a:pt x="29" y="8"/>
                    <a:pt x="30" y="6"/>
                    <a:pt x="32" y="5"/>
                  </a:cubicBezTo>
                  <a:cubicBezTo>
                    <a:pt x="33" y="3"/>
                    <a:pt x="35" y="2"/>
                    <a:pt x="37" y="1"/>
                  </a:cubicBezTo>
                  <a:cubicBezTo>
                    <a:pt x="39" y="0"/>
                    <a:pt x="41" y="0"/>
                    <a:pt x="44" y="0"/>
                  </a:cubicBezTo>
                  <a:cubicBezTo>
                    <a:pt x="46" y="0"/>
                    <a:pt x="49" y="0"/>
                    <a:pt x="51" y="1"/>
                  </a:cubicBezTo>
                  <a:cubicBezTo>
                    <a:pt x="53" y="2"/>
                    <a:pt x="55" y="3"/>
                    <a:pt x="56" y="5"/>
                  </a:cubicBezTo>
                  <a:cubicBezTo>
                    <a:pt x="58" y="6"/>
                    <a:pt x="59" y="8"/>
                    <a:pt x="60" y="10"/>
                  </a:cubicBezTo>
                  <a:cubicBezTo>
                    <a:pt x="61" y="12"/>
                    <a:pt x="61" y="14"/>
                    <a:pt x="61" y="17"/>
                  </a:cubicBezTo>
                  <a:close/>
                  <a:moveTo>
                    <a:pt x="114" y="132"/>
                  </a:moveTo>
                  <a:cubicBezTo>
                    <a:pt x="114" y="116"/>
                    <a:pt x="110" y="104"/>
                    <a:pt x="103" y="96"/>
                  </a:cubicBezTo>
                  <a:cubicBezTo>
                    <a:pt x="96" y="88"/>
                    <a:pt x="87" y="83"/>
                    <a:pt x="74" y="83"/>
                  </a:cubicBezTo>
                  <a:cubicBezTo>
                    <a:pt x="68" y="83"/>
                    <a:pt x="63" y="84"/>
                    <a:pt x="58" y="86"/>
                  </a:cubicBezTo>
                  <a:cubicBezTo>
                    <a:pt x="53" y="88"/>
                    <a:pt x="49" y="91"/>
                    <a:pt x="45" y="95"/>
                  </a:cubicBezTo>
                  <a:cubicBezTo>
                    <a:pt x="41" y="99"/>
                    <a:pt x="39" y="105"/>
                    <a:pt x="37" y="111"/>
                  </a:cubicBezTo>
                  <a:cubicBezTo>
                    <a:pt x="35" y="117"/>
                    <a:pt x="33" y="124"/>
                    <a:pt x="33" y="133"/>
                  </a:cubicBezTo>
                  <a:cubicBezTo>
                    <a:pt x="33" y="141"/>
                    <a:pt x="35" y="148"/>
                    <a:pt x="37" y="154"/>
                  </a:cubicBezTo>
                  <a:cubicBezTo>
                    <a:pt x="39" y="160"/>
                    <a:pt x="41" y="165"/>
                    <a:pt x="45" y="169"/>
                  </a:cubicBezTo>
                  <a:cubicBezTo>
                    <a:pt x="49" y="173"/>
                    <a:pt x="53" y="176"/>
                    <a:pt x="58" y="178"/>
                  </a:cubicBezTo>
                  <a:cubicBezTo>
                    <a:pt x="63" y="180"/>
                    <a:pt x="69" y="181"/>
                    <a:pt x="74" y="181"/>
                  </a:cubicBezTo>
                  <a:cubicBezTo>
                    <a:pt x="87" y="181"/>
                    <a:pt x="97" y="177"/>
                    <a:pt x="104" y="169"/>
                  </a:cubicBezTo>
                  <a:cubicBezTo>
                    <a:pt x="111" y="160"/>
                    <a:pt x="114" y="148"/>
                    <a:pt x="114" y="132"/>
                  </a:cubicBezTo>
                  <a:close/>
                  <a:moveTo>
                    <a:pt x="121" y="17"/>
                  </a:moveTo>
                  <a:cubicBezTo>
                    <a:pt x="121" y="19"/>
                    <a:pt x="120" y="21"/>
                    <a:pt x="120" y="23"/>
                  </a:cubicBezTo>
                  <a:cubicBezTo>
                    <a:pt x="119" y="25"/>
                    <a:pt x="117" y="27"/>
                    <a:pt x="116" y="28"/>
                  </a:cubicBezTo>
                  <a:cubicBezTo>
                    <a:pt x="114" y="30"/>
                    <a:pt x="112" y="31"/>
                    <a:pt x="110" y="32"/>
                  </a:cubicBezTo>
                  <a:cubicBezTo>
                    <a:pt x="108" y="33"/>
                    <a:pt x="106" y="33"/>
                    <a:pt x="103" y="33"/>
                  </a:cubicBezTo>
                  <a:cubicBezTo>
                    <a:pt x="101" y="33"/>
                    <a:pt x="98" y="33"/>
                    <a:pt x="96" y="32"/>
                  </a:cubicBezTo>
                  <a:cubicBezTo>
                    <a:pt x="94" y="31"/>
                    <a:pt x="92" y="30"/>
                    <a:pt x="91" y="28"/>
                  </a:cubicBezTo>
                  <a:cubicBezTo>
                    <a:pt x="89" y="27"/>
                    <a:pt x="88" y="25"/>
                    <a:pt x="87" y="23"/>
                  </a:cubicBezTo>
                  <a:cubicBezTo>
                    <a:pt x="86" y="21"/>
                    <a:pt x="86" y="19"/>
                    <a:pt x="86" y="17"/>
                  </a:cubicBezTo>
                  <a:cubicBezTo>
                    <a:pt x="86" y="14"/>
                    <a:pt x="86" y="12"/>
                    <a:pt x="87" y="10"/>
                  </a:cubicBezTo>
                  <a:cubicBezTo>
                    <a:pt x="88" y="8"/>
                    <a:pt x="89" y="6"/>
                    <a:pt x="91" y="5"/>
                  </a:cubicBezTo>
                  <a:cubicBezTo>
                    <a:pt x="93" y="3"/>
                    <a:pt x="94" y="2"/>
                    <a:pt x="96" y="1"/>
                  </a:cubicBezTo>
                  <a:cubicBezTo>
                    <a:pt x="99" y="0"/>
                    <a:pt x="101" y="0"/>
                    <a:pt x="103" y="0"/>
                  </a:cubicBezTo>
                  <a:cubicBezTo>
                    <a:pt x="106" y="0"/>
                    <a:pt x="108" y="0"/>
                    <a:pt x="110" y="1"/>
                  </a:cubicBezTo>
                  <a:cubicBezTo>
                    <a:pt x="112" y="2"/>
                    <a:pt x="114" y="3"/>
                    <a:pt x="116" y="5"/>
                  </a:cubicBezTo>
                  <a:cubicBezTo>
                    <a:pt x="117" y="6"/>
                    <a:pt x="119" y="8"/>
                    <a:pt x="120" y="10"/>
                  </a:cubicBezTo>
                  <a:cubicBezTo>
                    <a:pt x="120" y="12"/>
                    <a:pt x="121" y="14"/>
                    <a:pt x="121"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0" name="Freeform 25">
              <a:extLst>
                <a:ext uri="{FF2B5EF4-FFF2-40B4-BE49-F238E27FC236}">
                  <a16:creationId xmlns:a16="http://schemas.microsoft.com/office/drawing/2014/main" id="{4F50BEFA-BD96-44C4-A94C-5DC5C9CCA75E}"/>
                </a:ext>
              </a:extLst>
            </p:cNvPr>
            <p:cNvSpPr>
              <a:spLocks/>
            </p:cNvSpPr>
            <p:nvPr/>
          </p:nvSpPr>
          <p:spPr bwMode="black">
            <a:xfrm>
              <a:off x="10077997" y="6263552"/>
              <a:ext cx="80317" cy="127079"/>
            </a:xfrm>
            <a:custGeom>
              <a:avLst/>
              <a:gdLst/>
              <a:ahLst/>
              <a:cxnLst>
                <a:cxn ang="0">
                  <a:pos x="95" y="106"/>
                </a:cxn>
                <a:cxn ang="0">
                  <a:pos x="92" y="123"/>
                </a:cxn>
                <a:cxn ang="0">
                  <a:pos x="81" y="138"/>
                </a:cxn>
                <a:cxn ang="0">
                  <a:pos x="63" y="147"/>
                </a:cxn>
                <a:cxn ang="0">
                  <a:pos x="38" y="151"/>
                </a:cxn>
                <a:cxn ang="0">
                  <a:pos x="29" y="150"/>
                </a:cxn>
                <a:cxn ang="0">
                  <a:pos x="19" y="148"/>
                </a:cxn>
                <a:cxn ang="0">
                  <a:pos x="9" y="146"/>
                </a:cxn>
                <a:cxn ang="0">
                  <a:pos x="0" y="143"/>
                </a:cxn>
                <a:cxn ang="0">
                  <a:pos x="0" y="112"/>
                </a:cxn>
                <a:cxn ang="0">
                  <a:pos x="10" y="118"/>
                </a:cxn>
                <a:cxn ang="0">
                  <a:pos x="20" y="122"/>
                </a:cxn>
                <a:cxn ang="0">
                  <a:pos x="30" y="124"/>
                </a:cxn>
                <a:cxn ang="0">
                  <a:pos x="39" y="125"/>
                </a:cxn>
                <a:cxn ang="0">
                  <a:pos x="57" y="121"/>
                </a:cxn>
                <a:cxn ang="0">
                  <a:pos x="63" y="110"/>
                </a:cxn>
                <a:cxn ang="0">
                  <a:pos x="62" y="103"/>
                </a:cxn>
                <a:cxn ang="0">
                  <a:pos x="57" y="98"/>
                </a:cxn>
                <a:cxn ang="0">
                  <a:pos x="49" y="93"/>
                </a:cxn>
                <a:cxn ang="0">
                  <a:pos x="35" y="86"/>
                </a:cxn>
                <a:cxn ang="0">
                  <a:pos x="20" y="79"/>
                </a:cxn>
                <a:cxn ang="0">
                  <a:pos x="10" y="70"/>
                </a:cxn>
                <a:cxn ang="0">
                  <a:pos x="3" y="59"/>
                </a:cxn>
                <a:cxn ang="0">
                  <a:pos x="0" y="44"/>
                </a:cxn>
                <a:cxn ang="0">
                  <a:pos x="4" y="26"/>
                </a:cxn>
                <a:cxn ang="0">
                  <a:pos x="15" y="12"/>
                </a:cxn>
                <a:cxn ang="0">
                  <a:pos x="32" y="3"/>
                </a:cxn>
                <a:cxn ang="0">
                  <a:pos x="55" y="0"/>
                </a:cxn>
                <a:cxn ang="0">
                  <a:pos x="64" y="0"/>
                </a:cxn>
                <a:cxn ang="0">
                  <a:pos x="73" y="2"/>
                </a:cxn>
                <a:cxn ang="0">
                  <a:pos x="81" y="4"/>
                </a:cxn>
                <a:cxn ang="0">
                  <a:pos x="88" y="6"/>
                </a:cxn>
                <a:cxn ang="0">
                  <a:pos x="88" y="35"/>
                </a:cxn>
                <a:cxn ang="0">
                  <a:pos x="80" y="31"/>
                </a:cxn>
                <a:cxn ang="0">
                  <a:pos x="72" y="28"/>
                </a:cxn>
                <a:cxn ang="0">
                  <a:pos x="63" y="26"/>
                </a:cxn>
                <a:cxn ang="0">
                  <a:pos x="54" y="25"/>
                </a:cxn>
                <a:cxn ang="0">
                  <a:pos x="39" y="30"/>
                </a:cxn>
                <a:cxn ang="0">
                  <a:pos x="33" y="41"/>
                </a:cxn>
                <a:cxn ang="0">
                  <a:pos x="34" y="48"/>
                </a:cxn>
                <a:cxn ang="0">
                  <a:pos x="39" y="53"/>
                </a:cxn>
                <a:cxn ang="0">
                  <a:pos x="46" y="58"/>
                </a:cxn>
                <a:cxn ang="0">
                  <a:pos x="58" y="63"/>
                </a:cxn>
                <a:cxn ang="0">
                  <a:pos x="73" y="70"/>
                </a:cxn>
                <a:cxn ang="0">
                  <a:pos x="85" y="79"/>
                </a:cxn>
                <a:cxn ang="0">
                  <a:pos x="93" y="91"/>
                </a:cxn>
                <a:cxn ang="0">
                  <a:pos x="95" y="106"/>
                </a:cxn>
              </a:cxnLst>
              <a:rect l="0" t="0" r="r" b="b"/>
              <a:pathLst>
                <a:path w="95" h="151">
                  <a:moveTo>
                    <a:pt x="95" y="106"/>
                  </a:moveTo>
                  <a:cubicBezTo>
                    <a:pt x="95" y="112"/>
                    <a:pt x="94" y="118"/>
                    <a:pt x="92" y="123"/>
                  </a:cubicBezTo>
                  <a:cubicBezTo>
                    <a:pt x="89" y="129"/>
                    <a:pt x="86" y="134"/>
                    <a:pt x="81" y="138"/>
                  </a:cubicBezTo>
                  <a:cubicBezTo>
                    <a:pt x="76" y="142"/>
                    <a:pt x="70" y="145"/>
                    <a:pt x="63" y="147"/>
                  </a:cubicBezTo>
                  <a:cubicBezTo>
                    <a:pt x="56" y="150"/>
                    <a:pt x="47" y="151"/>
                    <a:pt x="38" y="151"/>
                  </a:cubicBezTo>
                  <a:cubicBezTo>
                    <a:pt x="35" y="151"/>
                    <a:pt x="32" y="150"/>
                    <a:pt x="29" y="150"/>
                  </a:cubicBezTo>
                  <a:cubicBezTo>
                    <a:pt x="26" y="150"/>
                    <a:pt x="22" y="149"/>
                    <a:pt x="19" y="148"/>
                  </a:cubicBezTo>
                  <a:cubicBezTo>
                    <a:pt x="15" y="148"/>
                    <a:pt x="12" y="147"/>
                    <a:pt x="9" y="146"/>
                  </a:cubicBezTo>
                  <a:cubicBezTo>
                    <a:pt x="5" y="145"/>
                    <a:pt x="3" y="144"/>
                    <a:pt x="0" y="143"/>
                  </a:cubicBezTo>
                  <a:cubicBezTo>
                    <a:pt x="0" y="112"/>
                    <a:pt x="0" y="112"/>
                    <a:pt x="0" y="112"/>
                  </a:cubicBezTo>
                  <a:cubicBezTo>
                    <a:pt x="3" y="114"/>
                    <a:pt x="7" y="116"/>
                    <a:pt x="10" y="118"/>
                  </a:cubicBezTo>
                  <a:cubicBezTo>
                    <a:pt x="13" y="119"/>
                    <a:pt x="17" y="121"/>
                    <a:pt x="20" y="122"/>
                  </a:cubicBezTo>
                  <a:cubicBezTo>
                    <a:pt x="24" y="123"/>
                    <a:pt x="27" y="124"/>
                    <a:pt x="30" y="124"/>
                  </a:cubicBezTo>
                  <a:cubicBezTo>
                    <a:pt x="34" y="125"/>
                    <a:pt x="37" y="125"/>
                    <a:pt x="39" y="125"/>
                  </a:cubicBezTo>
                  <a:cubicBezTo>
                    <a:pt x="47" y="125"/>
                    <a:pt x="53" y="124"/>
                    <a:pt x="57" y="121"/>
                  </a:cubicBezTo>
                  <a:cubicBezTo>
                    <a:pt x="61" y="118"/>
                    <a:pt x="63" y="115"/>
                    <a:pt x="63" y="110"/>
                  </a:cubicBezTo>
                  <a:cubicBezTo>
                    <a:pt x="63" y="107"/>
                    <a:pt x="62" y="105"/>
                    <a:pt x="62" y="103"/>
                  </a:cubicBezTo>
                  <a:cubicBezTo>
                    <a:pt x="61" y="102"/>
                    <a:pt x="59" y="100"/>
                    <a:pt x="57" y="98"/>
                  </a:cubicBezTo>
                  <a:cubicBezTo>
                    <a:pt x="55" y="96"/>
                    <a:pt x="53" y="95"/>
                    <a:pt x="49" y="93"/>
                  </a:cubicBezTo>
                  <a:cubicBezTo>
                    <a:pt x="45" y="91"/>
                    <a:pt x="41" y="89"/>
                    <a:pt x="35" y="86"/>
                  </a:cubicBezTo>
                  <a:cubicBezTo>
                    <a:pt x="29" y="84"/>
                    <a:pt x="25" y="82"/>
                    <a:pt x="20" y="79"/>
                  </a:cubicBezTo>
                  <a:cubicBezTo>
                    <a:pt x="16" y="77"/>
                    <a:pt x="12" y="74"/>
                    <a:pt x="10" y="70"/>
                  </a:cubicBezTo>
                  <a:cubicBezTo>
                    <a:pt x="7" y="67"/>
                    <a:pt x="4" y="63"/>
                    <a:pt x="3" y="59"/>
                  </a:cubicBezTo>
                  <a:cubicBezTo>
                    <a:pt x="1" y="55"/>
                    <a:pt x="0" y="50"/>
                    <a:pt x="0" y="44"/>
                  </a:cubicBezTo>
                  <a:cubicBezTo>
                    <a:pt x="0" y="37"/>
                    <a:pt x="2" y="32"/>
                    <a:pt x="4" y="26"/>
                  </a:cubicBezTo>
                  <a:cubicBezTo>
                    <a:pt x="7" y="21"/>
                    <a:pt x="10" y="16"/>
                    <a:pt x="15" y="12"/>
                  </a:cubicBezTo>
                  <a:cubicBezTo>
                    <a:pt x="20" y="9"/>
                    <a:pt x="26" y="5"/>
                    <a:pt x="32" y="3"/>
                  </a:cubicBezTo>
                  <a:cubicBezTo>
                    <a:pt x="39" y="1"/>
                    <a:pt x="47" y="0"/>
                    <a:pt x="55" y="0"/>
                  </a:cubicBezTo>
                  <a:cubicBezTo>
                    <a:pt x="58" y="0"/>
                    <a:pt x="61" y="0"/>
                    <a:pt x="64" y="0"/>
                  </a:cubicBezTo>
                  <a:cubicBezTo>
                    <a:pt x="67" y="1"/>
                    <a:pt x="70" y="1"/>
                    <a:pt x="73" y="2"/>
                  </a:cubicBezTo>
                  <a:cubicBezTo>
                    <a:pt x="76" y="2"/>
                    <a:pt x="79" y="3"/>
                    <a:pt x="81" y="4"/>
                  </a:cubicBezTo>
                  <a:cubicBezTo>
                    <a:pt x="84" y="4"/>
                    <a:pt x="86" y="5"/>
                    <a:pt x="88" y="6"/>
                  </a:cubicBezTo>
                  <a:cubicBezTo>
                    <a:pt x="88" y="35"/>
                    <a:pt x="88" y="35"/>
                    <a:pt x="88" y="35"/>
                  </a:cubicBezTo>
                  <a:cubicBezTo>
                    <a:pt x="85" y="34"/>
                    <a:pt x="83" y="32"/>
                    <a:pt x="80" y="31"/>
                  </a:cubicBezTo>
                  <a:cubicBezTo>
                    <a:pt x="78" y="30"/>
                    <a:pt x="75" y="29"/>
                    <a:pt x="72" y="28"/>
                  </a:cubicBezTo>
                  <a:cubicBezTo>
                    <a:pt x="69" y="27"/>
                    <a:pt x="66" y="26"/>
                    <a:pt x="63" y="26"/>
                  </a:cubicBezTo>
                  <a:cubicBezTo>
                    <a:pt x="60" y="26"/>
                    <a:pt x="57" y="25"/>
                    <a:pt x="54" y="25"/>
                  </a:cubicBezTo>
                  <a:cubicBezTo>
                    <a:pt x="48" y="25"/>
                    <a:pt x="43" y="27"/>
                    <a:pt x="39" y="30"/>
                  </a:cubicBezTo>
                  <a:cubicBezTo>
                    <a:pt x="35" y="33"/>
                    <a:pt x="33" y="36"/>
                    <a:pt x="33" y="41"/>
                  </a:cubicBezTo>
                  <a:cubicBezTo>
                    <a:pt x="33" y="44"/>
                    <a:pt x="34" y="46"/>
                    <a:pt x="34" y="48"/>
                  </a:cubicBezTo>
                  <a:cubicBezTo>
                    <a:pt x="35" y="50"/>
                    <a:pt x="37" y="52"/>
                    <a:pt x="39" y="53"/>
                  </a:cubicBezTo>
                  <a:cubicBezTo>
                    <a:pt x="41" y="55"/>
                    <a:pt x="43" y="57"/>
                    <a:pt x="46" y="58"/>
                  </a:cubicBezTo>
                  <a:cubicBezTo>
                    <a:pt x="50" y="60"/>
                    <a:pt x="54" y="62"/>
                    <a:pt x="58" y="63"/>
                  </a:cubicBezTo>
                  <a:cubicBezTo>
                    <a:pt x="64" y="66"/>
                    <a:pt x="69" y="68"/>
                    <a:pt x="73" y="70"/>
                  </a:cubicBezTo>
                  <a:cubicBezTo>
                    <a:pt x="78" y="73"/>
                    <a:pt x="82" y="76"/>
                    <a:pt x="85" y="79"/>
                  </a:cubicBezTo>
                  <a:cubicBezTo>
                    <a:pt x="88" y="83"/>
                    <a:pt x="91" y="86"/>
                    <a:pt x="93" y="91"/>
                  </a:cubicBezTo>
                  <a:cubicBezTo>
                    <a:pt x="94" y="95"/>
                    <a:pt x="95" y="100"/>
                    <a:pt x="95"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1" name="Freeform 26">
              <a:extLst>
                <a:ext uri="{FF2B5EF4-FFF2-40B4-BE49-F238E27FC236}">
                  <a16:creationId xmlns:a16="http://schemas.microsoft.com/office/drawing/2014/main" id="{E4C9869C-9C9C-4B6C-A594-B8C7686BF473}"/>
                </a:ext>
              </a:extLst>
            </p:cNvPr>
            <p:cNvSpPr>
              <a:spLocks/>
            </p:cNvSpPr>
            <p:nvPr/>
          </p:nvSpPr>
          <p:spPr bwMode="black">
            <a:xfrm>
              <a:off x="10163311" y="6266051"/>
              <a:ext cx="103519" cy="121367"/>
            </a:xfrm>
            <a:custGeom>
              <a:avLst/>
              <a:gdLst/>
              <a:ahLst/>
              <a:cxnLst>
                <a:cxn ang="0">
                  <a:pos x="109" y="279"/>
                </a:cxn>
                <a:cxn ang="0">
                  <a:pos x="290" y="279"/>
                </a:cxn>
                <a:cxn ang="0">
                  <a:pos x="290" y="340"/>
                </a:cxn>
                <a:cxn ang="0">
                  <a:pos x="0" y="340"/>
                </a:cxn>
                <a:cxn ang="0">
                  <a:pos x="0" y="314"/>
                </a:cxn>
                <a:cxn ang="0">
                  <a:pos x="187" y="61"/>
                </a:cxn>
                <a:cxn ang="0">
                  <a:pos x="21" y="61"/>
                </a:cxn>
                <a:cxn ang="0">
                  <a:pos x="21" y="0"/>
                </a:cxn>
                <a:cxn ang="0">
                  <a:pos x="290" y="0"/>
                </a:cxn>
                <a:cxn ang="0">
                  <a:pos x="290" y="30"/>
                </a:cxn>
                <a:cxn ang="0">
                  <a:pos x="109" y="279"/>
                </a:cxn>
              </a:cxnLst>
              <a:rect l="0" t="0" r="r" b="b"/>
              <a:pathLst>
                <a:path w="290" h="340">
                  <a:moveTo>
                    <a:pt x="109" y="279"/>
                  </a:moveTo>
                  <a:lnTo>
                    <a:pt x="290" y="279"/>
                  </a:lnTo>
                  <a:lnTo>
                    <a:pt x="290" y="340"/>
                  </a:lnTo>
                  <a:lnTo>
                    <a:pt x="0" y="340"/>
                  </a:lnTo>
                  <a:lnTo>
                    <a:pt x="0" y="314"/>
                  </a:lnTo>
                  <a:lnTo>
                    <a:pt x="187" y="61"/>
                  </a:lnTo>
                  <a:lnTo>
                    <a:pt x="21" y="61"/>
                  </a:lnTo>
                  <a:lnTo>
                    <a:pt x="21" y="0"/>
                  </a:lnTo>
                  <a:lnTo>
                    <a:pt x="290" y="0"/>
                  </a:lnTo>
                  <a:lnTo>
                    <a:pt x="290" y="30"/>
                  </a:lnTo>
                  <a:lnTo>
                    <a:pt x="109" y="27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2" name="Freeform 27">
              <a:extLst>
                <a:ext uri="{FF2B5EF4-FFF2-40B4-BE49-F238E27FC236}">
                  <a16:creationId xmlns:a16="http://schemas.microsoft.com/office/drawing/2014/main" id="{EE6722B3-21ED-4275-A298-8513AC331B09}"/>
                </a:ext>
              </a:extLst>
            </p:cNvPr>
            <p:cNvSpPr>
              <a:spLocks noEditPoints="1"/>
            </p:cNvSpPr>
            <p:nvPr/>
          </p:nvSpPr>
          <p:spPr bwMode="black">
            <a:xfrm>
              <a:off x="10276112" y="6215362"/>
              <a:ext cx="124937" cy="175269"/>
            </a:xfrm>
            <a:custGeom>
              <a:avLst/>
              <a:gdLst/>
              <a:ahLst/>
              <a:cxnLst>
                <a:cxn ang="0">
                  <a:pos x="143" y="163"/>
                </a:cxn>
                <a:cxn ang="0">
                  <a:pos x="104" y="202"/>
                </a:cxn>
                <a:cxn ang="0">
                  <a:pos x="43" y="202"/>
                </a:cxn>
                <a:cxn ang="0">
                  <a:pos x="5" y="164"/>
                </a:cxn>
                <a:cxn ang="0">
                  <a:pos x="6" y="101"/>
                </a:cxn>
                <a:cxn ang="0">
                  <a:pos x="46" y="62"/>
                </a:cxn>
                <a:cxn ang="0">
                  <a:pos x="107" y="62"/>
                </a:cxn>
                <a:cxn ang="0">
                  <a:pos x="144" y="101"/>
                </a:cxn>
                <a:cxn ang="0">
                  <a:pos x="62" y="17"/>
                </a:cxn>
                <a:cxn ang="0">
                  <a:pos x="57" y="28"/>
                </a:cxn>
                <a:cxn ang="0">
                  <a:pos x="45" y="33"/>
                </a:cxn>
                <a:cxn ang="0">
                  <a:pos x="32" y="28"/>
                </a:cxn>
                <a:cxn ang="0">
                  <a:pos x="27" y="17"/>
                </a:cxn>
                <a:cxn ang="0">
                  <a:pos x="32" y="5"/>
                </a:cxn>
                <a:cxn ang="0">
                  <a:pos x="45" y="0"/>
                </a:cxn>
                <a:cxn ang="0">
                  <a:pos x="57" y="5"/>
                </a:cxn>
                <a:cxn ang="0">
                  <a:pos x="62" y="17"/>
                </a:cxn>
                <a:cxn ang="0">
                  <a:pos x="104" y="96"/>
                </a:cxn>
                <a:cxn ang="0">
                  <a:pos x="59" y="86"/>
                </a:cxn>
                <a:cxn ang="0">
                  <a:pos x="37" y="111"/>
                </a:cxn>
                <a:cxn ang="0">
                  <a:pos x="37" y="154"/>
                </a:cxn>
                <a:cxn ang="0">
                  <a:pos x="59" y="178"/>
                </a:cxn>
                <a:cxn ang="0">
                  <a:pos x="105" y="169"/>
                </a:cxn>
                <a:cxn ang="0">
                  <a:pos x="121" y="17"/>
                </a:cxn>
                <a:cxn ang="0">
                  <a:pos x="116" y="28"/>
                </a:cxn>
                <a:cxn ang="0">
                  <a:pos x="104" y="33"/>
                </a:cxn>
                <a:cxn ang="0">
                  <a:pos x="91" y="28"/>
                </a:cxn>
                <a:cxn ang="0">
                  <a:pos x="87" y="17"/>
                </a:cxn>
                <a:cxn ang="0">
                  <a:pos x="92" y="5"/>
                </a:cxn>
                <a:cxn ang="0">
                  <a:pos x="104" y="0"/>
                </a:cxn>
                <a:cxn ang="0">
                  <a:pos x="116" y="5"/>
                </a:cxn>
                <a:cxn ang="0">
                  <a:pos x="121" y="17"/>
                </a:cxn>
              </a:cxnLst>
              <a:rect l="0" t="0" r="r" b="b"/>
              <a:pathLst>
                <a:path w="148" h="208">
                  <a:moveTo>
                    <a:pt x="148" y="131"/>
                  </a:moveTo>
                  <a:cubicBezTo>
                    <a:pt x="148" y="143"/>
                    <a:pt x="146" y="153"/>
                    <a:pt x="143" y="163"/>
                  </a:cubicBezTo>
                  <a:cubicBezTo>
                    <a:pt x="139" y="172"/>
                    <a:pt x="134" y="181"/>
                    <a:pt x="128" y="187"/>
                  </a:cubicBezTo>
                  <a:cubicBezTo>
                    <a:pt x="121" y="194"/>
                    <a:pt x="113" y="199"/>
                    <a:pt x="104" y="202"/>
                  </a:cubicBezTo>
                  <a:cubicBezTo>
                    <a:pt x="95" y="206"/>
                    <a:pt x="84" y="208"/>
                    <a:pt x="73" y="208"/>
                  </a:cubicBezTo>
                  <a:cubicBezTo>
                    <a:pt x="62" y="208"/>
                    <a:pt x="52" y="206"/>
                    <a:pt x="43" y="202"/>
                  </a:cubicBezTo>
                  <a:cubicBezTo>
                    <a:pt x="34" y="199"/>
                    <a:pt x="26" y="194"/>
                    <a:pt x="20" y="188"/>
                  </a:cubicBezTo>
                  <a:cubicBezTo>
                    <a:pt x="14" y="181"/>
                    <a:pt x="9" y="174"/>
                    <a:pt x="5" y="164"/>
                  </a:cubicBezTo>
                  <a:cubicBezTo>
                    <a:pt x="2" y="155"/>
                    <a:pt x="0" y="145"/>
                    <a:pt x="0" y="134"/>
                  </a:cubicBezTo>
                  <a:cubicBezTo>
                    <a:pt x="0" y="121"/>
                    <a:pt x="2" y="110"/>
                    <a:pt x="6" y="101"/>
                  </a:cubicBezTo>
                  <a:cubicBezTo>
                    <a:pt x="10" y="91"/>
                    <a:pt x="15" y="83"/>
                    <a:pt x="22" y="76"/>
                  </a:cubicBezTo>
                  <a:cubicBezTo>
                    <a:pt x="28" y="70"/>
                    <a:pt x="36" y="65"/>
                    <a:pt x="46" y="62"/>
                  </a:cubicBezTo>
                  <a:cubicBezTo>
                    <a:pt x="55" y="58"/>
                    <a:pt x="65" y="57"/>
                    <a:pt x="77" y="57"/>
                  </a:cubicBezTo>
                  <a:cubicBezTo>
                    <a:pt x="88" y="57"/>
                    <a:pt x="99" y="59"/>
                    <a:pt x="107" y="62"/>
                  </a:cubicBezTo>
                  <a:cubicBezTo>
                    <a:pt x="116" y="66"/>
                    <a:pt x="124" y="71"/>
                    <a:pt x="130" y="77"/>
                  </a:cubicBezTo>
                  <a:cubicBezTo>
                    <a:pt x="136" y="84"/>
                    <a:pt x="141" y="92"/>
                    <a:pt x="144" y="101"/>
                  </a:cubicBezTo>
                  <a:cubicBezTo>
                    <a:pt x="147" y="110"/>
                    <a:pt x="148" y="120"/>
                    <a:pt x="148" y="131"/>
                  </a:cubicBezTo>
                  <a:close/>
                  <a:moveTo>
                    <a:pt x="62" y="17"/>
                  </a:moveTo>
                  <a:cubicBezTo>
                    <a:pt x="62" y="19"/>
                    <a:pt x="61" y="21"/>
                    <a:pt x="61" y="23"/>
                  </a:cubicBezTo>
                  <a:cubicBezTo>
                    <a:pt x="60" y="25"/>
                    <a:pt x="59" y="27"/>
                    <a:pt x="57" y="28"/>
                  </a:cubicBezTo>
                  <a:cubicBezTo>
                    <a:pt x="56" y="30"/>
                    <a:pt x="54" y="31"/>
                    <a:pt x="52" y="32"/>
                  </a:cubicBezTo>
                  <a:cubicBezTo>
                    <a:pt x="49" y="33"/>
                    <a:pt x="47" y="33"/>
                    <a:pt x="45" y="33"/>
                  </a:cubicBezTo>
                  <a:cubicBezTo>
                    <a:pt x="42" y="33"/>
                    <a:pt x="40" y="33"/>
                    <a:pt x="38" y="32"/>
                  </a:cubicBezTo>
                  <a:cubicBezTo>
                    <a:pt x="36" y="31"/>
                    <a:pt x="34" y="30"/>
                    <a:pt x="32" y="28"/>
                  </a:cubicBezTo>
                  <a:cubicBezTo>
                    <a:pt x="31" y="27"/>
                    <a:pt x="29" y="25"/>
                    <a:pt x="28" y="23"/>
                  </a:cubicBezTo>
                  <a:cubicBezTo>
                    <a:pt x="28" y="21"/>
                    <a:pt x="27" y="19"/>
                    <a:pt x="27" y="17"/>
                  </a:cubicBezTo>
                  <a:cubicBezTo>
                    <a:pt x="27" y="14"/>
                    <a:pt x="28" y="12"/>
                    <a:pt x="28" y="10"/>
                  </a:cubicBezTo>
                  <a:cubicBezTo>
                    <a:pt x="29" y="8"/>
                    <a:pt x="31" y="6"/>
                    <a:pt x="32" y="5"/>
                  </a:cubicBezTo>
                  <a:cubicBezTo>
                    <a:pt x="34" y="3"/>
                    <a:pt x="36" y="2"/>
                    <a:pt x="38" y="1"/>
                  </a:cubicBezTo>
                  <a:cubicBezTo>
                    <a:pt x="40" y="0"/>
                    <a:pt x="42" y="0"/>
                    <a:pt x="45" y="0"/>
                  </a:cubicBezTo>
                  <a:cubicBezTo>
                    <a:pt x="47" y="0"/>
                    <a:pt x="49" y="0"/>
                    <a:pt x="51" y="1"/>
                  </a:cubicBezTo>
                  <a:cubicBezTo>
                    <a:pt x="54" y="2"/>
                    <a:pt x="55" y="3"/>
                    <a:pt x="57" y="5"/>
                  </a:cubicBezTo>
                  <a:cubicBezTo>
                    <a:pt x="58" y="6"/>
                    <a:pt x="60" y="8"/>
                    <a:pt x="61" y="10"/>
                  </a:cubicBezTo>
                  <a:cubicBezTo>
                    <a:pt x="61" y="12"/>
                    <a:pt x="62" y="14"/>
                    <a:pt x="62" y="17"/>
                  </a:cubicBezTo>
                  <a:close/>
                  <a:moveTo>
                    <a:pt x="115" y="132"/>
                  </a:moveTo>
                  <a:cubicBezTo>
                    <a:pt x="115" y="116"/>
                    <a:pt x="111" y="104"/>
                    <a:pt x="104" y="96"/>
                  </a:cubicBezTo>
                  <a:cubicBezTo>
                    <a:pt x="97" y="88"/>
                    <a:pt x="87" y="83"/>
                    <a:pt x="75" y="83"/>
                  </a:cubicBezTo>
                  <a:cubicBezTo>
                    <a:pt x="69" y="83"/>
                    <a:pt x="64" y="84"/>
                    <a:pt x="59" y="86"/>
                  </a:cubicBezTo>
                  <a:cubicBezTo>
                    <a:pt x="54" y="88"/>
                    <a:pt x="49" y="91"/>
                    <a:pt x="46" y="95"/>
                  </a:cubicBezTo>
                  <a:cubicBezTo>
                    <a:pt x="42" y="99"/>
                    <a:pt x="39" y="105"/>
                    <a:pt x="37" y="111"/>
                  </a:cubicBezTo>
                  <a:cubicBezTo>
                    <a:pt x="35" y="117"/>
                    <a:pt x="34" y="124"/>
                    <a:pt x="34" y="133"/>
                  </a:cubicBezTo>
                  <a:cubicBezTo>
                    <a:pt x="34" y="141"/>
                    <a:pt x="35" y="148"/>
                    <a:pt x="37" y="154"/>
                  </a:cubicBezTo>
                  <a:cubicBezTo>
                    <a:pt x="39" y="160"/>
                    <a:pt x="42" y="165"/>
                    <a:pt x="46" y="169"/>
                  </a:cubicBezTo>
                  <a:cubicBezTo>
                    <a:pt x="49" y="173"/>
                    <a:pt x="54" y="176"/>
                    <a:pt x="59" y="178"/>
                  </a:cubicBezTo>
                  <a:cubicBezTo>
                    <a:pt x="64" y="180"/>
                    <a:pt x="69" y="181"/>
                    <a:pt x="75" y="181"/>
                  </a:cubicBezTo>
                  <a:cubicBezTo>
                    <a:pt x="88" y="181"/>
                    <a:pt x="98" y="177"/>
                    <a:pt x="105" y="169"/>
                  </a:cubicBezTo>
                  <a:cubicBezTo>
                    <a:pt x="111" y="160"/>
                    <a:pt x="115" y="148"/>
                    <a:pt x="115" y="132"/>
                  </a:cubicBezTo>
                  <a:close/>
                  <a:moveTo>
                    <a:pt x="121" y="17"/>
                  </a:moveTo>
                  <a:cubicBezTo>
                    <a:pt x="121" y="19"/>
                    <a:pt x="121" y="21"/>
                    <a:pt x="120" y="23"/>
                  </a:cubicBezTo>
                  <a:cubicBezTo>
                    <a:pt x="119" y="25"/>
                    <a:pt x="118" y="27"/>
                    <a:pt x="116" y="28"/>
                  </a:cubicBezTo>
                  <a:cubicBezTo>
                    <a:pt x="115" y="30"/>
                    <a:pt x="113" y="31"/>
                    <a:pt x="111" y="32"/>
                  </a:cubicBezTo>
                  <a:cubicBezTo>
                    <a:pt x="109" y="33"/>
                    <a:pt x="106" y="33"/>
                    <a:pt x="104" y="33"/>
                  </a:cubicBezTo>
                  <a:cubicBezTo>
                    <a:pt x="101" y="33"/>
                    <a:pt x="99" y="33"/>
                    <a:pt x="97" y="32"/>
                  </a:cubicBezTo>
                  <a:cubicBezTo>
                    <a:pt x="95" y="31"/>
                    <a:pt x="93" y="30"/>
                    <a:pt x="91" y="28"/>
                  </a:cubicBezTo>
                  <a:cubicBezTo>
                    <a:pt x="90" y="27"/>
                    <a:pt x="89" y="25"/>
                    <a:pt x="88" y="23"/>
                  </a:cubicBezTo>
                  <a:cubicBezTo>
                    <a:pt x="87" y="21"/>
                    <a:pt x="87" y="19"/>
                    <a:pt x="87" y="17"/>
                  </a:cubicBezTo>
                  <a:cubicBezTo>
                    <a:pt x="87" y="14"/>
                    <a:pt x="87" y="12"/>
                    <a:pt x="88" y="10"/>
                  </a:cubicBezTo>
                  <a:cubicBezTo>
                    <a:pt x="89" y="8"/>
                    <a:pt x="90" y="6"/>
                    <a:pt x="92" y="5"/>
                  </a:cubicBezTo>
                  <a:cubicBezTo>
                    <a:pt x="93" y="3"/>
                    <a:pt x="95" y="2"/>
                    <a:pt x="97" y="1"/>
                  </a:cubicBezTo>
                  <a:cubicBezTo>
                    <a:pt x="99" y="0"/>
                    <a:pt x="101" y="0"/>
                    <a:pt x="104" y="0"/>
                  </a:cubicBezTo>
                  <a:cubicBezTo>
                    <a:pt x="106" y="0"/>
                    <a:pt x="109" y="0"/>
                    <a:pt x="111" y="1"/>
                  </a:cubicBezTo>
                  <a:cubicBezTo>
                    <a:pt x="113" y="2"/>
                    <a:pt x="115" y="3"/>
                    <a:pt x="116" y="5"/>
                  </a:cubicBezTo>
                  <a:cubicBezTo>
                    <a:pt x="118" y="6"/>
                    <a:pt x="119" y="8"/>
                    <a:pt x="120" y="10"/>
                  </a:cubicBezTo>
                  <a:cubicBezTo>
                    <a:pt x="121" y="12"/>
                    <a:pt x="121" y="14"/>
                    <a:pt x="121"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3" name="Freeform 28">
              <a:extLst>
                <a:ext uri="{FF2B5EF4-FFF2-40B4-BE49-F238E27FC236}">
                  <a16:creationId xmlns:a16="http://schemas.microsoft.com/office/drawing/2014/main" id="{006F6231-97A0-45B1-8F96-6C90782B41E3}"/>
                </a:ext>
              </a:extLst>
            </p:cNvPr>
            <p:cNvSpPr>
              <a:spLocks/>
            </p:cNvSpPr>
            <p:nvPr/>
          </p:nvSpPr>
          <p:spPr bwMode="black">
            <a:xfrm>
              <a:off x="10424608" y="6263552"/>
              <a:ext cx="107803" cy="123866"/>
            </a:xfrm>
            <a:custGeom>
              <a:avLst/>
              <a:gdLst/>
              <a:ahLst/>
              <a:cxnLst>
                <a:cxn ang="0">
                  <a:pos x="95" y="147"/>
                </a:cxn>
                <a:cxn ang="0">
                  <a:pos x="95" y="66"/>
                </a:cxn>
                <a:cxn ang="0">
                  <a:pos x="89" y="36"/>
                </a:cxn>
                <a:cxn ang="0">
                  <a:pos x="67" y="26"/>
                </a:cxn>
                <a:cxn ang="0">
                  <a:pos x="53" y="29"/>
                </a:cxn>
                <a:cxn ang="0">
                  <a:pos x="42" y="37"/>
                </a:cxn>
                <a:cxn ang="0">
                  <a:pos x="35" y="50"/>
                </a:cxn>
                <a:cxn ang="0">
                  <a:pos x="33" y="65"/>
                </a:cxn>
                <a:cxn ang="0">
                  <a:pos x="33" y="147"/>
                </a:cxn>
                <a:cxn ang="0">
                  <a:pos x="0" y="147"/>
                </a:cxn>
                <a:cxn ang="0">
                  <a:pos x="0" y="3"/>
                </a:cxn>
                <a:cxn ang="0">
                  <a:pos x="33" y="3"/>
                </a:cxn>
                <a:cxn ang="0">
                  <a:pos x="33" y="26"/>
                </a:cxn>
                <a:cxn ang="0">
                  <a:pos x="33" y="26"/>
                </a:cxn>
                <a:cxn ang="0">
                  <a:pos x="54" y="6"/>
                </a:cxn>
                <a:cxn ang="0">
                  <a:pos x="80" y="0"/>
                </a:cxn>
                <a:cxn ang="0">
                  <a:pos x="115" y="14"/>
                </a:cxn>
                <a:cxn ang="0">
                  <a:pos x="128" y="59"/>
                </a:cxn>
                <a:cxn ang="0">
                  <a:pos x="128" y="147"/>
                </a:cxn>
                <a:cxn ang="0">
                  <a:pos x="95" y="147"/>
                </a:cxn>
              </a:cxnLst>
              <a:rect l="0" t="0" r="r" b="b"/>
              <a:pathLst>
                <a:path w="128" h="147">
                  <a:moveTo>
                    <a:pt x="95" y="147"/>
                  </a:moveTo>
                  <a:cubicBezTo>
                    <a:pt x="95" y="66"/>
                    <a:pt x="95" y="66"/>
                    <a:pt x="95" y="66"/>
                  </a:cubicBezTo>
                  <a:cubicBezTo>
                    <a:pt x="95" y="53"/>
                    <a:pt x="93" y="43"/>
                    <a:pt x="89" y="36"/>
                  </a:cubicBezTo>
                  <a:cubicBezTo>
                    <a:pt x="84" y="30"/>
                    <a:pt x="77" y="26"/>
                    <a:pt x="67" y="26"/>
                  </a:cubicBezTo>
                  <a:cubicBezTo>
                    <a:pt x="62" y="26"/>
                    <a:pt x="57" y="27"/>
                    <a:pt x="53" y="29"/>
                  </a:cubicBezTo>
                  <a:cubicBezTo>
                    <a:pt x="49" y="31"/>
                    <a:pt x="45" y="34"/>
                    <a:pt x="42" y="37"/>
                  </a:cubicBezTo>
                  <a:cubicBezTo>
                    <a:pt x="39" y="41"/>
                    <a:pt x="37" y="45"/>
                    <a:pt x="35" y="50"/>
                  </a:cubicBezTo>
                  <a:cubicBezTo>
                    <a:pt x="34" y="54"/>
                    <a:pt x="33" y="60"/>
                    <a:pt x="33" y="65"/>
                  </a:cubicBezTo>
                  <a:cubicBezTo>
                    <a:pt x="33" y="147"/>
                    <a:pt x="33" y="147"/>
                    <a:pt x="33" y="147"/>
                  </a:cubicBezTo>
                  <a:cubicBezTo>
                    <a:pt x="0" y="147"/>
                    <a:pt x="0" y="147"/>
                    <a:pt x="0" y="147"/>
                  </a:cubicBezTo>
                  <a:cubicBezTo>
                    <a:pt x="0" y="3"/>
                    <a:pt x="0" y="3"/>
                    <a:pt x="0" y="3"/>
                  </a:cubicBezTo>
                  <a:cubicBezTo>
                    <a:pt x="33" y="3"/>
                    <a:pt x="33" y="3"/>
                    <a:pt x="33" y="3"/>
                  </a:cubicBezTo>
                  <a:cubicBezTo>
                    <a:pt x="33" y="26"/>
                    <a:pt x="33" y="26"/>
                    <a:pt x="33" y="26"/>
                  </a:cubicBezTo>
                  <a:cubicBezTo>
                    <a:pt x="33" y="26"/>
                    <a:pt x="33" y="26"/>
                    <a:pt x="33" y="26"/>
                  </a:cubicBezTo>
                  <a:cubicBezTo>
                    <a:pt x="39" y="17"/>
                    <a:pt x="46" y="10"/>
                    <a:pt x="54" y="6"/>
                  </a:cubicBezTo>
                  <a:cubicBezTo>
                    <a:pt x="61" y="2"/>
                    <a:pt x="70" y="0"/>
                    <a:pt x="80" y="0"/>
                  </a:cubicBezTo>
                  <a:cubicBezTo>
                    <a:pt x="95" y="0"/>
                    <a:pt x="107" y="5"/>
                    <a:pt x="115" y="14"/>
                  </a:cubicBezTo>
                  <a:cubicBezTo>
                    <a:pt x="124" y="24"/>
                    <a:pt x="128" y="39"/>
                    <a:pt x="128" y="59"/>
                  </a:cubicBezTo>
                  <a:cubicBezTo>
                    <a:pt x="128" y="147"/>
                    <a:pt x="128" y="147"/>
                    <a:pt x="128" y="147"/>
                  </a:cubicBezTo>
                  <a:lnTo>
                    <a:pt x="95"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4" name="Freeform 29">
              <a:extLst>
                <a:ext uri="{FF2B5EF4-FFF2-40B4-BE49-F238E27FC236}">
                  <a16:creationId xmlns:a16="http://schemas.microsoft.com/office/drawing/2014/main" id="{B0FEE436-F262-4DD2-8A8D-78CF9909C0A9}"/>
                </a:ext>
              </a:extLst>
            </p:cNvPr>
            <p:cNvSpPr>
              <a:spLocks noEditPoints="1"/>
            </p:cNvSpPr>
            <p:nvPr/>
          </p:nvSpPr>
          <p:spPr bwMode="black">
            <a:xfrm>
              <a:off x="10552761" y="6215358"/>
              <a:ext cx="124937" cy="175269"/>
            </a:xfrm>
            <a:custGeom>
              <a:avLst/>
              <a:gdLst/>
              <a:ahLst/>
              <a:cxnLst>
                <a:cxn ang="0">
                  <a:pos x="142" y="163"/>
                </a:cxn>
                <a:cxn ang="0">
                  <a:pos x="103" y="202"/>
                </a:cxn>
                <a:cxn ang="0">
                  <a:pos x="42" y="202"/>
                </a:cxn>
                <a:cxn ang="0">
                  <a:pos x="5" y="164"/>
                </a:cxn>
                <a:cxn ang="0">
                  <a:pos x="5" y="101"/>
                </a:cxn>
                <a:cxn ang="0">
                  <a:pos x="45" y="62"/>
                </a:cxn>
                <a:cxn ang="0">
                  <a:pos x="107" y="62"/>
                </a:cxn>
                <a:cxn ang="0">
                  <a:pos x="143" y="101"/>
                </a:cxn>
                <a:cxn ang="0">
                  <a:pos x="61" y="17"/>
                </a:cxn>
                <a:cxn ang="0">
                  <a:pos x="56" y="28"/>
                </a:cxn>
                <a:cxn ang="0">
                  <a:pos x="44" y="33"/>
                </a:cxn>
                <a:cxn ang="0">
                  <a:pos x="31" y="28"/>
                </a:cxn>
                <a:cxn ang="0">
                  <a:pos x="26" y="17"/>
                </a:cxn>
                <a:cxn ang="0">
                  <a:pos x="31" y="5"/>
                </a:cxn>
                <a:cxn ang="0">
                  <a:pos x="44" y="0"/>
                </a:cxn>
                <a:cxn ang="0">
                  <a:pos x="56" y="5"/>
                </a:cxn>
                <a:cxn ang="0">
                  <a:pos x="61" y="17"/>
                </a:cxn>
                <a:cxn ang="0">
                  <a:pos x="103" y="96"/>
                </a:cxn>
                <a:cxn ang="0">
                  <a:pos x="58" y="86"/>
                </a:cxn>
                <a:cxn ang="0">
                  <a:pos x="37" y="111"/>
                </a:cxn>
                <a:cxn ang="0">
                  <a:pos x="36" y="154"/>
                </a:cxn>
                <a:cxn ang="0">
                  <a:pos x="58" y="178"/>
                </a:cxn>
                <a:cxn ang="0">
                  <a:pos x="104" y="169"/>
                </a:cxn>
                <a:cxn ang="0">
                  <a:pos x="121" y="17"/>
                </a:cxn>
                <a:cxn ang="0">
                  <a:pos x="116" y="28"/>
                </a:cxn>
                <a:cxn ang="0">
                  <a:pos x="103" y="33"/>
                </a:cxn>
                <a:cxn ang="0">
                  <a:pos x="91" y="28"/>
                </a:cxn>
                <a:cxn ang="0">
                  <a:pos x="86" y="17"/>
                </a:cxn>
                <a:cxn ang="0">
                  <a:pos x="91" y="5"/>
                </a:cxn>
                <a:cxn ang="0">
                  <a:pos x="103" y="0"/>
                </a:cxn>
                <a:cxn ang="0">
                  <a:pos x="116" y="5"/>
                </a:cxn>
                <a:cxn ang="0">
                  <a:pos x="121" y="17"/>
                </a:cxn>
              </a:cxnLst>
              <a:rect l="0" t="0" r="r" b="b"/>
              <a:pathLst>
                <a:path w="148" h="208">
                  <a:moveTo>
                    <a:pt x="148" y="131"/>
                  </a:moveTo>
                  <a:cubicBezTo>
                    <a:pt x="148" y="143"/>
                    <a:pt x="146" y="153"/>
                    <a:pt x="142" y="163"/>
                  </a:cubicBezTo>
                  <a:cubicBezTo>
                    <a:pt x="139" y="172"/>
                    <a:pt x="134" y="181"/>
                    <a:pt x="127" y="187"/>
                  </a:cubicBezTo>
                  <a:cubicBezTo>
                    <a:pt x="120" y="194"/>
                    <a:pt x="113" y="199"/>
                    <a:pt x="103" y="202"/>
                  </a:cubicBezTo>
                  <a:cubicBezTo>
                    <a:pt x="94" y="206"/>
                    <a:pt x="84" y="208"/>
                    <a:pt x="72" y="208"/>
                  </a:cubicBezTo>
                  <a:cubicBezTo>
                    <a:pt x="61" y="208"/>
                    <a:pt x="51" y="206"/>
                    <a:pt x="42" y="202"/>
                  </a:cubicBezTo>
                  <a:cubicBezTo>
                    <a:pt x="33" y="199"/>
                    <a:pt x="26" y="194"/>
                    <a:pt x="19" y="188"/>
                  </a:cubicBezTo>
                  <a:cubicBezTo>
                    <a:pt x="13" y="181"/>
                    <a:pt x="8" y="174"/>
                    <a:pt x="5" y="164"/>
                  </a:cubicBezTo>
                  <a:cubicBezTo>
                    <a:pt x="1" y="155"/>
                    <a:pt x="0" y="145"/>
                    <a:pt x="0" y="134"/>
                  </a:cubicBezTo>
                  <a:cubicBezTo>
                    <a:pt x="0" y="121"/>
                    <a:pt x="2" y="110"/>
                    <a:pt x="5" y="101"/>
                  </a:cubicBezTo>
                  <a:cubicBezTo>
                    <a:pt x="9" y="91"/>
                    <a:pt x="14" y="83"/>
                    <a:pt x="21" y="76"/>
                  </a:cubicBezTo>
                  <a:cubicBezTo>
                    <a:pt x="28" y="70"/>
                    <a:pt x="36" y="65"/>
                    <a:pt x="45" y="62"/>
                  </a:cubicBezTo>
                  <a:cubicBezTo>
                    <a:pt x="54" y="58"/>
                    <a:pt x="65" y="57"/>
                    <a:pt x="76" y="57"/>
                  </a:cubicBezTo>
                  <a:cubicBezTo>
                    <a:pt x="88" y="57"/>
                    <a:pt x="98" y="59"/>
                    <a:pt x="107" y="62"/>
                  </a:cubicBezTo>
                  <a:cubicBezTo>
                    <a:pt x="116" y="66"/>
                    <a:pt x="123" y="71"/>
                    <a:pt x="129" y="77"/>
                  </a:cubicBezTo>
                  <a:cubicBezTo>
                    <a:pt x="135" y="84"/>
                    <a:pt x="140" y="92"/>
                    <a:pt x="143" y="101"/>
                  </a:cubicBezTo>
                  <a:cubicBezTo>
                    <a:pt x="146" y="110"/>
                    <a:pt x="148" y="120"/>
                    <a:pt x="148" y="131"/>
                  </a:cubicBezTo>
                  <a:close/>
                  <a:moveTo>
                    <a:pt x="61" y="17"/>
                  </a:moveTo>
                  <a:cubicBezTo>
                    <a:pt x="61" y="19"/>
                    <a:pt x="61" y="21"/>
                    <a:pt x="60" y="23"/>
                  </a:cubicBezTo>
                  <a:cubicBezTo>
                    <a:pt x="59" y="25"/>
                    <a:pt x="58" y="27"/>
                    <a:pt x="56" y="28"/>
                  </a:cubicBezTo>
                  <a:cubicBezTo>
                    <a:pt x="55" y="30"/>
                    <a:pt x="53" y="31"/>
                    <a:pt x="51" y="32"/>
                  </a:cubicBezTo>
                  <a:cubicBezTo>
                    <a:pt x="49" y="33"/>
                    <a:pt x="47" y="33"/>
                    <a:pt x="44" y="33"/>
                  </a:cubicBezTo>
                  <a:cubicBezTo>
                    <a:pt x="41" y="33"/>
                    <a:pt x="39" y="33"/>
                    <a:pt x="37" y="32"/>
                  </a:cubicBezTo>
                  <a:cubicBezTo>
                    <a:pt x="35" y="31"/>
                    <a:pt x="33" y="30"/>
                    <a:pt x="31" y="28"/>
                  </a:cubicBezTo>
                  <a:cubicBezTo>
                    <a:pt x="30" y="27"/>
                    <a:pt x="29" y="25"/>
                    <a:pt x="28" y="23"/>
                  </a:cubicBezTo>
                  <a:cubicBezTo>
                    <a:pt x="27" y="21"/>
                    <a:pt x="26" y="19"/>
                    <a:pt x="26" y="17"/>
                  </a:cubicBezTo>
                  <a:cubicBezTo>
                    <a:pt x="26" y="14"/>
                    <a:pt x="27" y="12"/>
                    <a:pt x="28" y="10"/>
                  </a:cubicBezTo>
                  <a:cubicBezTo>
                    <a:pt x="29" y="8"/>
                    <a:pt x="30" y="6"/>
                    <a:pt x="31" y="5"/>
                  </a:cubicBezTo>
                  <a:cubicBezTo>
                    <a:pt x="33" y="3"/>
                    <a:pt x="35" y="2"/>
                    <a:pt x="37" y="1"/>
                  </a:cubicBezTo>
                  <a:cubicBezTo>
                    <a:pt x="39" y="0"/>
                    <a:pt x="41" y="0"/>
                    <a:pt x="44" y="0"/>
                  </a:cubicBezTo>
                  <a:cubicBezTo>
                    <a:pt x="46" y="0"/>
                    <a:pt x="49" y="0"/>
                    <a:pt x="51" y="1"/>
                  </a:cubicBezTo>
                  <a:cubicBezTo>
                    <a:pt x="53" y="2"/>
                    <a:pt x="55" y="3"/>
                    <a:pt x="56" y="5"/>
                  </a:cubicBezTo>
                  <a:cubicBezTo>
                    <a:pt x="58" y="6"/>
                    <a:pt x="59" y="8"/>
                    <a:pt x="60" y="10"/>
                  </a:cubicBezTo>
                  <a:cubicBezTo>
                    <a:pt x="61" y="12"/>
                    <a:pt x="61" y="14"/>
                    <a:pt x="61" y="17"/>
                  </a:cubicBezTo>
                  <a:close/>
                  <a:moveTo>
                    <a:pt x="114" y="132"/>
                  </a:moveTo>
                  <a:cubicBezTo>
                    <a:pt x="114" y="116"/>
                    <a:pt x="110" y="104"/>
                    <a:pt x="103" y="96"/>
                  </a:cubicBezTo>
                  <a:cubicBezTo>
                    <a:pt x="96" y="88"/>
                    <a:pt x="87" y="83"/>
                    <a:pt x="74" y="83"/>
                  </a:cubicBezTo>
                  <a:cubicBezTo>
                    <a:pt x="68" y="83"/>
                    <a:pt x="63" y="84"/>
                    <a:pt x="58" y="86"/>
                  </a:cubicBezTo>
                  <a:cubicBezTo>
                    <a:pt x="53" y="88"/>
                    <a:pt x="49" y="91"/>
                    <a:pt x="45" y="95"/>
                  </a:cubicBezTo>
                  <a:cubicBezTo>
                    <a:pt x="41" y="99"/>
                    <a:pt x="39" y="105"/>
                    <a:pt x="37" y="111"/>
                  </a:cubicBezTo>
                  <a:cubicBezTo>
                    <a:pt x="34" y="117"/>
                    <a:pt x="33" y="124"/>
                    <a:pt x="33" y="133"/>
                  </a:cubicBezTo>
                  <a:cubicBezTo>
                    <a:pt x="33" y="141"/>
                    <a:pt x="34" y="148"/>
                    <a:pt x="36" y="154"/>
                  </a:cubicBezTo>
                  <a:cubicBezTo>
                    <a:pt x="38" y="160"/>
                    <a:pt x="41" y="165"/>
                    <a:pt x="45" y="169"/>
                  </a:cubicBezTo>
                  <a:cubicBezTo>
                    <a:pt x="49" y="173"/>
                    <a:pt x="53" y="176"/>
                    <a:pt x="58" y="178"/>
                  </a:cubicBezTo>
                  <a:cubicBezTo>
                    <a:pt x="63" y="180"/>
                    <a:pt x="68" y="181"/>
                    <a:pt x="74" y="181"/>
                  </a:cubicBezTo>
                  <a:cubicBezTo>
                    <a:pt x="87" y="181"/>
                    <a:pt x="97" y="177"/>
                    <a:pt x="104" y="169"/>
                  </a:cubicBezTo>
                  <a:cubicBezTo>
                    <a:pt x="111" y="160"/>
                    <a:pt x="114" y="148"/>
                    <a:pt x="114" y="132"/>
                  </a:cubicBezTo>
                  <a:close/>
                  <a:moveTo>
                    <a:pt x="121" y="17"/>
                  </a:moveTo>
                  <a:cubicBezTo>
                    <a:pt x="121" y="19"/>
                    <a:pt x="120" y="21"/>
                    <a:pt x="119" y="23"/>
                  </a:cubicBezTo>
                  <a:cubicBezTo>
                    <a:pt x="119" y="25"/>
                    <a:pt x="117" y="27"/>
                    <a:pt x="116" y="28"/>
                  </a:cubicBezTo>
                  <a:cubicBezTo>
                    <a:pt x="114" y="30"/>
                    <a:pt x="112" y="31"/>
                    <a:pt x="110" y="32"/>
                  </a:cubicBezTo>
                  <a:cubicBezTo>
                    <a:pt x="108" y="33"/>
                    <a:pt x="106" y="33"/>
                    <a:pt x="103" y="33"/>
                  </a:cubicBezTo>
                  <a:cubicBezTo>
                    <a:pt x="101" y="33"/>
                    <a:pt x="98" y="33"/>
                    <a:pt x="96" y="32"/>
                  </a:cubicBezTo>
                  <a:cubicBezTo>
                    <a:pt x="94" y="31"/>
                    <a:pt x="92" y="30"/>
                    <a:pt x="91" y="28"/>
                  </a:cubicBezTo>
                  <a:cubicBezTo>
                    <a:pt x="89" y="27"/>
                    <a:pt x="88" y="25"/>
                    <a:pt x="87" y="23"/>
                  </a:cubicBezTo>
                  <a:cubicBezTo>
                    <a:pt x="86" y="21"/>
                    <a:pt x="86" y="19"/>
                    <a:pt x="86" y="17"/>
                  </a:cubicBezTo>
                  <a:cubicBezTo>
                    <a:pt x="86" y="14"/>
                    <a:pt x="86" y="12"/>
                    <a:pt x="87" y="10"/>
                  </a:cubicBezTo>
                  <a:cubicBezTo>
                    <a:pt x="88" y="8"/>
                    <a:pt x="89" y="6"/>
                    <a:pt x="91" y="5"/>
                  </a:cubicBezTo>
                  <a:cubicBezTo>
                    <a:pt x="92" y="3"/>
                    <a:pt x="94" y="2"/>
                    <a:pt x="96" y="1"/>
                  </a:cubicBezTo>
                  <a:cubicBezTo>
                    <a:pt x="99" y="0"/>
                    <a:pt x="101" y="0"/>
                    <a:pt x="103" y="0"/>
                  </a:cubicBezTo>
                  <a:cubicBezTo>
                    <a:pt x="106" y="0"/>
                    <a:pt x="108" y="0"/>
                    <a:pt x="110" y="1"/>
                  </a:cubicBezTo>
                  <a:cubicBezTo>
                    <a:pt x="112" y="2"/>
                    <a:pt x="114" y="3"/>
                    <a:pt x="116" y="5"/>
                  </a:cubicBezTo>
                  <a:cubicBezTo>
                    <a:pt x="117" y="6"/>
                    <a:pt x="119" y="8"/>
                    <a:pt x="119" y="10"/>
                  </a:cubicBezTo>
                  <a:cubicBezTo>
                    <a:pt x="120" y="12"/>
                    <a:pt x="121" y="14"/>
                    <a:pt x="121" y="17"/>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5" name="Freeform 30">
              <a:extLst>
                <a:ext uri="{FF2B5EF4-FFF2-40B4-BE49-F238E27FC236}">
                  <a16:creationId xmlns:a16="http://schemas.microsoft.com/office/drawing/2014/main" id="{CDF27B4F-B229-4426-AF4F-9548926C74CA}"/>
                </a:ext>
              </a:extLst>
            </p:cNvPr>
            <p:cNvSpPr>
              <a:spLocks/>
            </p:cNvSpPr>
            <p:nvPr/>
          </p:nvSpPr>
          <p:spPr bwMode="black">
            <a:xfrm>
              <a:off x="10701255" y="6263552"/>
              <a:ext cx="180266" cy="123866"/>
            </a:xfrm>
            <a:custGeom>
              <a:avLst/>
              <a:gdLst/>
              <a:ahLst/>
              <a:cxnLst>
                <a:cxn ang="0">
                  <a:pos x="182" y="147"/>
                </a:cxn>
                <a:cxn ang="0">
                  <a:pos x="182" y="66"/>
                </a:cxn>
                <a:cxn ang="0">
                  <a:pos x="180" y="46"/>
                </a:cxn>
                <a:cxn ang="0">
                  <a:pos x="174" y="34"/>
                </a:cxn>
                <a:cxn ang="0">
                  <a:pos x="165" y="28"/>
                </a:cxn>
                <a:cxn ang="0">
                  <a:pos x="153" y="26"/>
                </a:cxn>
                <a:cxn ang="0">
                  <a:pos x="141" y="30"/>
                </a:cxn>
                <a:cxn ang="0">
                  <a:pos x="131" y="38"/>
                </a:cxn>
                <a:cxn ang="0">
                  <a:pos x="125" y="51"/>
                </a:cxn>
                <a:cxn ang="0">
                  <a:pos x="123" y="66"/>
                </a:cxn>
                <a:cxn ang="0">
                  <a:pos x="123" y="147"/>
                </a:cxn>
                <a:cxn ang="0">
                  <a:pos x="90" y="147"/>
                </a:cxn>
                <a:cxn ang="0">
                  <a:pos x="90" y="63"/>
                </a:cxn>
                <a:cxn ang="0">
                  <a:pos x="88" y="46"/>
                </a:cxn>
                <a:cxn ang="0">
                  <a:pos x="83" y="35"/>
                </a:cxn>
                <a:cxn ang="0">
                  <a:pos x="74" y="28"/>
                </a:cxn>
                <a:cxn ang="0">
                  <a:pos x="62" y="26"/>
                </a:cxn>
                <a:cxn ang="0">
                  <a:pos x="50" y="29"/>
                </a:cxn>
                <a:cxn ang="0">
                  <a:pos x="41" y="37"/>
                </a:cxn>
                <a:cxn ang="0">
                  <a:pos x="34" y="50"/>
                </a:cxn>
                <a:cxn ang="0">
                  <a:pos x="32" y="66"/>
                </a:cxn>
                <a:cxn ang="0">
                  <a:pos x="32" y="147"/>
                </a:cxn>
                <a:cxn ang="0">
                  <a:pos x="0" y="147"/>
                </a:cxn>
                <a:cxn ang="0">
                  <a:pos x="0" y="3"/>
                </a:cxn>
                <a:cxn ang="0">
                  <a:pos x="32" y="3"/>
                </a:cxn>
                <a:cxn ang="0">
                  <a:pos x="32" y="26"/>
                </a:cxn>
                <a:cxn ang="0">
                  <a:pos x="33" y="26"/>
                </a:cxn>
                <a:cxn ang="0">
                  <a:pos x="52" y="6"/>
                </a:cxn>
                <a:cxn ang="0">
                  <a:pos x="78" y="0"/>
                </a:cxn>
                <a:cxn ang="0">
                  <a:pos x="92" y="2"/>
                </a:cxn>
                <a:cxn ang="0">
                  <a:pos x="104" y="7"/>
                </a:cxn>
                <a:cxn ang="0">
                  <a:pos x="113" y="16"/>
                </a:cxn>
                <a:cxn ang="0">
                  <a:pos x="119" y="28"/>
                </a:cxn>
                <a:cxn ang="0">
                  <a:pos x="140" y="7"/>
                </a:cxn>
                <a:cxn ang="0">
                  <a:pos x="167" y="0"/>
                </a:cxn>
                <a:cxn ang="0">
                  <a:pos x="202" y="14"/>
                </a:cxn>
                <a:cxn ang="0">
                  <a:pos x="214" y="58"/>
                </a:cxn>
                <a:cxn ang="0">
                  <a:pos x="214" y="147"/>
                </a:cxn>
                <a:cxn ang="0">
                  <a:pos x="182" y="147"/>
                </a:cxn>
              </a:cxnLst>
              <a:rect l="0" t="0" r="r" b="b"/>
              <a:pathLst>
                <a:path w="214" h="147">
                  <a:moveTo>
                    <a:pt x="182" y="147"/>
                  </a:moveTo>
                  <a:cubicBezTo>
                    <a:pt x="182" y="66"/>
                    <a:pt x="182" y="66"/>
                    <a:pt x="182" y="66"/>
                  </a:cubicBezTo>
                  <a:cubicBezTo>
                    <a:pt x="182" y="58"/>
                    <a:pt x="181" y="52"/>
                    <a:pt x="180" y="46"/>
                  </a:cubicBezTo>
                  <a:cubicBezTo>
                    <a:pt x="178" y="41"/>
                    <a:pt x="176" y="37"/>
                    <a:pt x="174" y="34"/>
                  </a:cubicBezTo>
                  <a:cubicBezTo>
                    <a:pt x="172" y="31"/>
                    <a:pt x="169" y="29"/>
                    <a:pt x="165" y="28"/>
                  </a:cubicBezTo>
                  <a:cubicBezTo>
                    <a:pt x="162" y="27"/>
                    <a:pt x="158" y="26"/>
                    <a:pt x="153" y="26"/>
                  </a:cubicBezTo>
                  <a:cubicBezTo>
                    <a:pt x="149" y="26"/>
                    <a:pt x="145" y="27"/>
                    <a:pt x="141" y="30"/>
                  </a:cubicBezTo>
                  <a:cubicBezTo>
                    <a:pt x="137" y="32"/>
                    <a:pt x="134" y="35"/>
                    <a:pt x="131" y="38"/>
                  </a:cubicBezTo>
                  <a:cubicBezTo>
                    <a:pt x="129" y="42"/>
                    <a:pt x="127" y="46"/>
                    <a:pt x="125" y="51"/>
                  </a:cubicBezTo>
                  <a:cubicBezTo>
                    <a:pt x="124" y="56"/>
                    <a:pt x="123" y="61"/>
                    <a:pt x="123" y="66"/>
                  </a:cubicBezTo>
                  <a:cubicBezTo>
                    <a:pt x="123" y="147"/>
                    <a:pt x="123" y="147"/>
                    <a:pt x="123" y="147"/>
                  </a:cubicBezTo>
                  <a:cubicBezTo>
                    <a:pt x="90" y="147"/>
                    <a:pt x="90" y="147"/>
                    <a:pt x="90" y="147"/>
                  </a:cubicBezTo>
                  <a:cubicBezTo>
                    <a:pt x="90" y="63"/>
                    <a:pt x="90" y="63"/>
                    <a:pt x="90" y="63"/>
                  </a:cubicBezTo>
                  <a:cubicBezTo>
                    <a:pt x="90" y="56"/>
                    <a:pt x="90" y="51"/>
                    <a:pt x="88" y="46"/>
                  </a:cubicBezTo>
                  <a:cubicBezTo>
                    <a:pt x="87" y="41"/>
                    <a:pt x="85" y="38"/>
                    <a:pt x="83" y="35"/>
                  </a:cubicBezTo>
                  <a:cubicBezTo>
                    <a:pt x="80" y="32"/>
                    <a:pt x="77" y="30"/>
                    <a:pt x="74" y="28"/>
                  </a:cubicBezTo>
                  <a:cubicBezTo>
                    <a:pt x="70" y="27"/>
                    <a:pt x="67" y="26"/>
                    <a:pt x="62" y="26"/>
                  </a:cubicBezTo>
                  <a:cubicBezTo>
                    <a:pt x="58" y="26"/>
                    <a:pt x="54" y="27"/>
                    <a:pt x="50" y="29"/>
                  </a:cubicBezTo>
                  <a:cubicBezTo>
                    <a:pt x="46" y="31"/>
                    <a:pt x="43" y="34"/>
                    <a:pt x="41" y="37"/>
                  </a:cubicBezTo>
                  <a:cubicBezTo>
                    <a:pt x="38" y="41"/>
                    <a:pt x="36" y="45"/>
                    <a:pt x="34" y="50"/>
                  </a:cubicBezTo>
                  <a:cubicBezTo>
                    <a:pt x="33" y="55"/>
                    <a:pt x="32" y="60"/>
                    <a:pt x="32" y="66"/>
                  </a:cubicBezTo>
                  <a:cubicBezTo>
                    <a:pt x="32" y="147"/>
                    <a:pt x="32" y="147"/>
                    <a:pt x="32" y="147"/>
                  </a:cubicBezTo>
                  <a:cubicBezTo>
                    <a:pt x="0" y="147"/>
                    <a:pt x="0" y="147"/>
                    <a:pt x="0" y="147"/>
                  </a:cubicBezTo>
                  <a:cubicBezTo>
                    <a:pt x="0" y="3"/>
                    <a:pt x="0" y="3"/>
                    <a:pt x="0" y="3"/>
                  </a:cubicBezTo>
                  <a:cubicBezTo>
                    <a:pt x="32" y="3"/>
                    <a:pt x="32" y="3"/>
                    <a:pt x="32" y="3"/>
                  </a:cubicBezTo>
                  <a:cubicBezTo>
                    <a:pt x="32" y="26"/>
                    <a:pt x="32" y="26"/>
                    <a:pt x="32" y="26"/>
                  </a:cubicBezTo>
                  <a:cubicBezTo>
                    <a:pt x="33" y="26"/>
                    <a:pt x="33" y="26"/>
                    <a:pt x="33" y="26"/>
                  </a:cubicBezTo>
                  <a:cubicBezTo>
                    <a:pt x="38" y="17"/>
                    <a:pt x="44" y="11"/>
                    <a:pt x="52" y="6"/>
                  </a:cubicBezTo>
                  <a:cubicBezTo>
                    <a:pt x="59" y="2"/>
                    <a:pt x="68" y="0"/>
                    <a:pt x="78" y="0"/>
                  </a:cubicBezTo>
                  <a:cubicBezTo>
                    <a:pt x="83" y="0"/>
                    <a:pt x="88" y="1"/>
                    <a:pt x="92" y="2"/>
                  </a:cubicBezTo>
                  <a:cubicBezTo>
                    <a:pt x="96" y="3"/>
                    <a:pt x="100" y="5"/>
                    <a:pt x="104" y="7"/>
                  </a:cubicBezTo>
                  <a:cubicBezTo>
                    <a:pt x="107" y="10"/>
                    <a:pt x="110" y="13"/>
                    <a:pt x="113" y="16"/>
                  </a:cubicBezTo>
                  <a:cubicBezTo>
                    <a:pt x="115" y="20"/>
                    <a:pt x="117" y="24"/>
                    <a:pt x="119" y="28"/>
                  </a:cubicBezTo>
                  <a:cubicBezTo>
                    <a:pt x="125" y="18"/>
                    <a:pt x="132" y="11"/>
                    <a:pt x="140" y="7"/>
                  </a:cubicBezTo>
                  <a:cubicBezTo>
                    <a:pt x="147" y="2"/>
                    <a:pt x="157" y="0"/>
                    <a:pt x="167" y="0"/>
                  </a:cubicBezTo>
                  <a:cubicBezTo>
                    <a:pt x="182" y="0"/>
                    <a:pt x="194" y="4"/>
                    <a:pt x="202" y="14"/>
                  </a:cubicBezTo>
                  <a:cubicBezTo>
                    <a:pt x="210" y="23"/>
                    <a:pt x="214" y="38"/>
                    <a:pt x="214" y="58"/>
                  </a:cubicBezTo>
                  <a:cubicBezTo>
                    <a:pt x="214" y="147"/>
                    <a:pt x="214" y="147"/>
                    <a:pt x="214" y="147"/>
                  </a:cubicBezTo>
                  <a:lnTo>
                    <a:pt x="182"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06" name="Group 205">
            <a:extLst>
              <a:ext uri="{FF2B5EF4-FFF2-40B4-BE49-F238E27FC236}">
                <a16:creationId xmlns:a16="http://schemas.microsoft.com/office/drawing/2014/main" id="{E7426B55-B189-4E52-A7B3-D43A35AF1FA9}"/>
              </a:ext>
            </a:extLst>
          </p:cNvPr>
          <p:cNvGrpSpPr/>
          <p:nvPr/>
        </p:nvGrpSpPr>
        <p:grpSpPr bwMode="black">
          <a:xfrm>
            <a:off x="3212880" y="3476625"/>
            <a:ext cx="1230232" cy="245042"/>
            <a:chOff x="4381738" y="6174707"/>
            <a:chExt cx="1235264" cy="254570"/>
          </a:xfrm>
          <a:solidFill>
            <a:srgbClr val="FFFFFF"/>
          </a:solidFill>
          <a:effectLst/>
        </p:grpSpPr>
        <p:sp>
          <p:nvSpPr>
            <p:cNvPr id="207" name="Freeform 5">
              <a:extLst>
                <a:ext uri="{FF2B5EF4-FFF2-40B4-BE49-F238E27FC236}">
                  <a16:creationId xmlns:a16="http://schemas.microsoft.com/office/drawing/2014/main" id="{5D175D14-345B-4553-B297-C96E8A9EAAB0}"/>
                </a:ext>
              </a:extLst>
            </p:cNvPr>
            <p:cNvSpPr>
              <a:spLocks noEditPoints="1"/>
            </p:cNvSpPr>
            <p:nvPr/>
          </p:nvSpPr>
          <p:spPr bwMode="black">
            <a:xfrm>
              <a:off x="5494268" y="6226972"/>
              <a:ext cx="122734" cy="148573"/>
            </a:xfrm>
            <a:custGeom>
              <a:avLst/>
              <a:gdLst/>
              <a:ahLst/>
              <a:cxnLst>
                <a:cxn ang="0">
                  <a:pos x="372" y="102"/>
                </a:cxn>
                <a:cxn ang="0">
                  <a:pos x="372" y="278"/>
                </a:cxn>
                <a:cxn ang="0">
                  <a:pos x="136" y="238"/>
                </a:cxn>
                <a:cxn ang="0">
                  <a:pos x="148" y="122"/>
                </a:cxn>
                <a:cxn ang="0">
                  <a:pos x="372" y="102"/>
                </a:cxn>
                <a:cxn ang="0">
                  <a:pos x="32" y="210"/>
                </a:cxn>
                <a:cxn ang="0">
                  <a:pos x="176" y="346"/>
                </a:cxn>
                <a:cxn ang="0">
                  <a:pos x="0" y="562"/>
                </a:cxn>
                <a:cxn ang="0">
                  <a:pos x="108" y="562"/>
                </a:cxn>
                <a:cxn ang="0">
                  <a:pos x="372" y="358"/>
                </a:cxn>
                <a:cxn ang="0">
                  <a:pos x="372" y="562"/>
                </a:cxn>
                <a:cxn ang="0">
                  <a:pos x="464" y="562"/>
                </a:cxn>
                <a:cxn ang="0">
                  <a:pos x="464" y="26"/>
                </a:cxn>
                <a:cxn ang="0">
                  <a:pos x="32" y="210"/>
                </a:cxn>
              </a:cxnLst>
              <a:rect l="0" t="0" r="r" b="b"/>
              <a:pathLst>
                <a:path w="464" h="562">
                  <a:moveTo>
                    <a:pt x="372" y="102"/>
                  </a:moveTo>
                  <a:cubicBezTo>
                    <a:pt x="372" y="161"/>
                    <a:pt x="372" y="219"/>
                    <a:pt x="372" y="278"/>
                  </a:cubicBezTo>
                  <a:cubicBezTo>
                    <a:pt x="292" y="274"/>
                    <a:pt x="171" y="291"/>
                    <a:pt x="136" y="238"/>
                  </a:cubicBezTo>
                  <a:cubicBezTo>
                    <a:pt x="115" y="206"/>
                    <a:pt x="117" y="148"/>
                    <a:pt x="148" y="122"/>
                  </a:cubicBezTo>
                  <a:cubicBezTo>
                    <a:pt x="193" y="83"/>
                    <a:pt x="291" y="111"/>
                    <a:pt x="372" y="102"/>
                  </a:cubicBezTo>
                  <a:close/>
                  <a:moveTo>
                    <a:pt x="32" y="210"/>
                  </a:moveTo>
                  <a:cubicBezTo>
                    <a:pt x="41" y="280"/>
                    <a:pt x="103" y="335"/>
                    <a:pt x="176" y="346"/>
                  </a:cubicBezTo>
                  <a:cubicBezTo>
                    <a:pt x="86" y="387"/>
                    <a:pt x="56" y="487"/>
                    <a:pt x="0" y="562"/>
                  </a:cubicBezTo>
                  <a:cubicBezTo>
                    <a:pt x="36" y="562"/>
                    <a:pt x="72" y="562"/>
                    <a:pt x="108" y="562"/>
                  </a:cubicBezTo>
                  <a:cubicBezTo>
                    <a:pt x="182" y="482"/>
                    <a:pt x="197" y="323"/>
                    <a:pt x="372" y="358"/>
                  </a:cubicBezTo>
                  <a:cubicBezTo>
                    <a:pt x="372" y="426"/>
                    <a:pt x="372" y="494"/>
                    <a:pt x="372" y="562"/>
                  </a:cubicBezTo>
                  <a:cubicBezTo>
                    <a:pt x="403" y="562"/>
                    <a:pt x="433" y="562"/>
                    <a:pt x="464" y="562"/>
                  </a:cubicBezTo>
                  <a:cubicBezTo>
                    <a:pt x="464" y="383"/>
                    <a:pt x="464" y="205"/>
                    <a:pt x="464" y="26"/>
                  </a:cubicBezTo>
                  <a:cubicBezTo>
                    <a:pt x="257" y="19"/>
                    <a:pt x="4" y="0"/>
                    <a:pt x="32" y="21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8" name="Freeform 6">
              <a:extLst>
                <a:ext uri="{FF2B5EF4-FFF2-40B4-BE49-F238E27FC236}">
                  <a16:creationId xmlns:a16="http://schemas.microsoft.com/office/drawing/2014/main" id="{BF3488E4-B10C-48C5-81D6-8A180F963755}"/>
                </a:ext>
              </a:extLst>
            </p:cNvPr>
            <p:cNvSpPr>
              <a:spLocks noEditPoints="1"/>
            </p:cNvSpPr>
            <p:nvPr/>
          </p:nvSpPr>
          <p:spPr bwMode="black">
            <a:xfrm>
              <a:off x="5044147" y="6233725"/>
              <a:ext cx="149160" cy="181752"/>
            </a:xfrm>
            <a:custGeom>
              <a:avLst/>
              <a:gdLst/>
              <a:ahLst/>
              <a:cxnLst>
                <a:cxn ang="0">
                  <a:pos x="412" y="76"/>
                </a:cxn>
                <a:cxn ang="0">
                  <a:pos x="412" y="460"/>
                </a:cxn>
                <a:cxn ang="0">
                  <a:pos x="136" y="460"/>
                </a:cxn>
                <a:cxn ang="0">
                  <a:pos x="216" y="76"/>
                </a:cxn>
                <a:cxn ang="0">
                  <a:pos x="412" y="76"/>
                </a:cxn>
                <a:cxn ang="0">
                  <a:pos x="140" y="0"/>
                </a:cxn>
                <a:cxn ang="0">
                  <a:pos x="44" y="460"/>
                </a:cxn>
                <a:cxn ang="0">
                  <a:pos x="0" y="460"/>
                </a:cxn>
                <a:cxn ang="0">
                  <a:pos x="0" y="688"/>
                </a:cxn>
                <a:cxn ang="0">
                  <a:pos x="76" y="688"/>
                </a:cxn>
                <a:cxn ang="0">
                  <a:pos x="76" y="536"/>
                </a:cxn>
                <a:cxn ang="0">
                  <a:pos x="488" y="540"/>
                </a:cxn>
                <a:cxn ang="0">
                  <a:pos x="488" y="688"/>
                </a:cxn>
                <a:cxn ang="0">
                  <a:pos x="564" y="688"/>
                </a:cxn>
                <a:cxn ang="0">
                  <a:pos x="564" y="460"/>
                </a:cxn>
                <a:cxn ang="0">
                  <a:pos x="504" y="456"/>
                </a:cxn>
                <a:cxn ang="0">
                  <a:pos x="504" y="0"/>
                </a:cxn>
                <a:cxn ang="0">
                  <a:pos x="140" y="0"/>
                </a:cxn>
              </a:cxnLst>
              <a:rect l="0" t="0" r="r" b="b"/>
              <a:pathLst>
                <a:path w="564" h="688">
                  <a:moveTo>
                    <a:pt x="412" y="76"/>
                  </a:moveTo>
                  <a:cubicBezTo>
                    <a:pt x="412" y="204"/>
                    <a:pt x="412" y="332"/>
                    <a:pt x="412" y="460"/>
                  </a:cubicBezTo>
                  <a:cubicBezTo>
                    <a:pt x="320" y="460"/>
                    <a:pt x="228" y="460"/>
                    <a:pt x="136" y="460"/>
                  </a:cubicBezTo>
                  <a:cubicBezTo>
                    <a:pt x="190" y="360"/>
                    <a:pt x="211" y="226"/>
                    <a:pt x="216" y="76"/>
                  </a:cubicBezTo>
                  <a:cubicBezTo>
                    <a:pt x="281" y="76"/>
                    <a:pt x="347" y="76"/>
                    <a:pt x="412" y="76"/>
                  </a:cubicBezTo>
                  <a:close/>
                  <a:moveTo>
                    <a:pt x="140" y="0"/>
                  </a:moveTo>
                  <a:cubicBezTo>
                    <a:pt x="139" y="184"/>
                    <a:pt x="127" y="358"/>
                    <a:pt x="44" y="460"/>
                  </a:cubicBezTo>
                  <a:cubicBezTo>
                    <a:pt x="29" y="460"/>
                    <a:pt x="15" y="460"/>
                    <a:pt x="0" y="460"/>
                  </a:cubicBezTo>
                  <a:cubicBezTo>
                    <a:pt x="0" y="536"/>
                    <a:pt x="0" y="612"/>
                    <a:pt x="0" y="688"/>
                  </a:cubicBezTo>
                  <a:cubicBezTo>
                    <a:pt x="25" y="688"/>
                    <a:pt x="51" y="688"/>
                    <a:pt x="76" y="688"/>
                  </a:cubicBezTo>
                  <a:cubicBezTo>
                    <a:pt x="76" y="637"/>
                    <a:pt x="76" y="587"/>
                    <a:pt x="76" y="536"/>
                  </a:cubicBezTo>
                  <a:cubicBezTo>
                    <a:pt x="212" y="539"/>
                    <a:pt x="359" y="531"/>
                    <a:pt x="488" y="540"/>
                  </a:cubicBezTo>
                  <a:cubicBezTo>
                    <a:pt x="488" y="589"/>
                    <a:pt x="488" y="639"/>
                    <a:pt x="488" y="688"/>
                  </a:cubicBezTo>
                  <a:cubicBezTo>
                    <a:pt x="513" y="688"/>
                    <a:pt x="539" y="688"/>
                    <a:pt x="564" y="688"/>
                  </a:cubicBezTo>
                  <a:cubicBezTo>
                    <a:pt x="564" y="612"/>
                    <a:pt x="564" y="536"/>
                    <a:pt x="564" y="460"/>
                  </a:cubicBezTo>
                  <a:cubicBezTo>
                    <a:pt x="545" y="457"/>
                    <a:pt x="516" y="465"/>
                    <a:pt x="504" y="456"/>
                  </a:cubicBezTo>
                  <a:cubicBezTo>
                    <a:pt x="504" y="304"/>
                    <a:pt x="504" y="152"/>
                    <a:pt x="504" y="0"/>
                  </a:cubicBezTo>
                  <a:cubicBezTo>
                    <a:pt x="383" y="0"/>
                    <a:pt x="261" y="0"/>
                    <a:pt x="140"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09" name="Freeform 7">
              <a:extLst>
                <a:ext uri="{FF2B5EF4-FFF2-40B4-BE49-F238E27FC236}">
                  <a16:creationId xmlns:a16="http://schemas.microsoft.com/office/drawing/2014/main" id="{08498112-A98E-4EBB-BE4D-178F5F06A87C}"/>
                </a:ext>
              </a:extLst>
            </p:cNvPr>
            <p:cNvSpPr>
              <a:spLocks/>
            </p:cNvSpPr>
            <p:nvPr/>
          </p:nvSpPr>
          <p:spPr bwMode="black">
            <a:xfrm>
              <a:off x="4831566" y="6233725"/>
              <a:ext cx="81627" cy="141819"/>
            </a:xfrm>
            <a:custGeom>
              <a:avLst/>
              <a:gdLst/>
              <a:ahLst/>
              <a:cxnLst>
                <a:cxn ang="0">
                  <a:pos x="309" y="0"/>
                </a:cxn>
                <a:cxn ang="0">
                  <a:pos x="309" y="76"/>
                </a:cxn>
                <a:cxn ang="0">
                  <a:pos x="101" y="76"/>
                </a:cxn>
                <a:cxn ang="0">
                  <a:pos x="97" y="536"/>
                </a:cxn>
                <a:cxn ang="0">
                  <a:pos x="5" y="536"/>
                </a:cxn>
                <a:cxn ang="0">
                  <a:pos x="9" y="0"/>
                </a:cxn>
                <a:cxn ang="0">
                  <a:pos x="309" y="0"/>
                </a:cxn>
              </a:cxnLst>
              <a:rect l="0" t="0" r="r" b="b"/>
              <a:pathLst>
                <a:path w="309" h="536">
                  <a:moveTo>
                    <a:pt x="309" y="0"/>
                  </a:moveTo>
                  <a:cubicBezTo>
                    <a:pt x="309" y="25"/>
                    <a:pt x="309" y="51"/>
                    <a:pt x="309" y="76"/>
                  </a:cubicBezTo>
                  <a:cubicBezTo>
                    <a:pt x="240" y="76"/>
                    <a:pt x="170" y="76"/>
                    <a:pt x="101" y="76"/>
                  </a:cubicBezTo>
                  <a:cubicBezTo>
                    <a:pt x="92" y="221"/>
                    <a:pt x="100" y="384"/>
                    <a:pt x="97" y="536"/>
                  </a:cubicBezTo>
                  <a:cubicBezTo>
                    <a:pt x="66" y="536"/>
                    <a:pt x="36" y="536"/>
                    <a:pt x="5" y="536"/>
                  </a:cubicBezTo>
                  <a:cubicBezTo>
                    <a:pt x="8" y="359"/>
                    <a:pt x="0" y="171"/>
                    <a:pt x="9" y="0"/>
                  </a:cubicBezTo>
                  <a:cubicBezTo>
                    <a:pt x="109" y="0"/>
                    <a:pt x="209" y="0"/>
                    <a:pt x="309"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0" name="Freeform 8">
              <a:extLst>
                <a:ext uri="{FF2B5EF4-FFF2-40B4-BE49-F238E27FC236}">
                  <a16:creationId xmlns:a16="http://schemas.microsoft.com/office/drawing/2014/main" id="{E563BB61-DAC9-49F6-889D-F3B428ACD17B}"/>
                </a:ext>
              </a:extLst>
            </p:cNvPr>
            <p:cNvSpPr>
              <a:spLocks/>
            </p:cNvSpPr>
            <p:nvPr/>
          </p:nvSpPr>
          <p:spPr bwMode="black">
            <a:xfrm>
              <a:off x="4517097" y="6233725"/>
              <a:ext cx="135066" cy="160611"/>
            </a:xfrm>
            <a:custGeom>
              <a:avLst/>
              <a:gdLst/>
              <a:ahLst/>
              <a:cxnLst>
                <a:cxn ang="0">
                  <a:pos x="512" y="0"/>
                </a:cxn>
                <a:cxn ang="0">
                  <a:pos x="512" y="540"/>
                </a:cxn>
                <a:cxn ang="0">
                  <a:pos x="420" y="540"/>
                </a:cxn>
                <a:cxn ang="0">
                  <a:pos x="420" y="76"/>
                </a:cxn>
                <a:cxn ang="0">
                  <a:pos x="192" y="76"/>
                </a:cxn>
                <a:cxn ang="0">
                  <a:pos x="0" y="532"/>
                </a:cxn>
                <a:cxn ang="0">
                  <a:pos x="0" y="456"/>
                </a:cxn>
                <a:cxn ang="0">
                  <a:pos x="88" y="448"/>
                </a:cxn>
                <a:cxn ang="0">
                  <a:pos x="104" y="0"/>
                </a:cxn>
                <a:cxn ang="0">
                  <a:pos x="512" y="0"/>
                </a:cxn>
              </a:cxnLst>
              <a:rect l="0" t="0" r="r" b="b"/>
              <a:pathLst>
                <a:path w="512" h="608">
                  <a:moveTo>
                    <a:pt x="512" y="0"/>
                  </a:moveTo>
                  <a:cubicBezTo>
                    <a:pt x="512" y="180"/>
                    <a:pt x="512" y="360"/>
                    <a:pt x="512" y="540"/>
                  </a:cubicBezTo>
                  <a:cubicBezTo>
                    <a:pt x="481" y="540"/>
                    <a:pt x="451" y="540"/>
                    <a:pt x="420" y="540"/>
                  </a:cubicBezTo>
                  <a:cubicBezTo>
                    <a:pt x="420" y="385"/>
                    <a:pt x="420" y="231"/>
                    <a:pt x="420" y="76"/>
                  </a:cubicBezTo>
                  <a:cubicBezTo>
                    <a:pt x="344" y="76"/>
                    <a:pt x="268" y="76"/>
                    <a:pt x="192" y="76"/>
                  </a:cubicBezTo>
                  <a:cubicBezTo>
                    <a:pt x="172" y="270"/>
                    <a:pt x="277" y="608"/>
                    <a:pt x="0" y="532"/>
                  </a:cubicBezTo>
                  <a:cubicBezTo>
                    <a:pt x="0" y="507"/>
                    <a:pt x="0" y="481"/>
                    <a:pt x="0" y="456"/>
                  </a:cubicBezTo>
                  <a:cubicBezTo>
                    <a:pt x="33" y="457"/>
                    <a:pt x="65" y="457"/>
                    <a:pt x="88" y="448"/>
                  </a:cubicBezTo>
                  <a:cubicBezTo>
                    <a:pt x="117" y="323"/>
                    <a:pt x="88" y="138"/>
                    <a:pt x="104" y="0"/>
                  </a:cubicBezTo>
                  <a:cubicBezTo>
                    <a:pt x="240" y="0"/>
                    <a:pt x="376" y="0"/>
                    <a:pt x="512"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1" name="Freeform 9">
              <a:extLst>
                <a:ext uri="{FF2B5EF4-FFF2-40B4-BE49-F238E27FC236}">
                  <a16:creationId xmlns:a16="http://schemas.microsoft.com/office/drawing/2014/main" id="{2169017C-B9C5-473F-BE31-42918B5ACE24}"/>
                </a:ext>
              </a:extLst>
            </p:cNvPr>
            <p:cNvSpPr>
              <a:spLocks noEditPoints="1"/>
            </p:cNvSpPr>
            <p:nvPr/>
          </p:nvSpPr>
          <p:spPr bwMode="black">
            <a:xfrm>
              <a:off x="5362432" y="6222861"/>
              <a:ext cx="143287" cy="206416"/>
            </a:xfrm>
            <a:custGeom>
              <a:avLst/>
              <a:gdLst/>
              <a:ahLst/>
              <a:cxnLst>
                <a:cxn ang="0">
                  <a:pos x="208" y="105"/>
                </a:cxn>
                <a:cxn ang="0">
                  <a:pos x="348" y="437"/>
                </a:cxn>
                <a:cxn ang="0">
                  <a:pos x="224" y="513"/>
                </a:cxn>
                <a:cxn ang="0">
                  <a:pos x="112" y="169"/>
                </a:cxn>
                <a:cxn ang="0">
                  <a:pos x="208" y="105"/>
                </a:cxn>
                <a:cxn ang="0">
                  <a:pos x="208" y="589"/>
                </a:cxn>
                <a:cxn ang="0">
                  <a:pos x="392" y="89"/>
                </a:cxn>
                <a:cxn ang="0">
                  <a:pos x="152" y="45"/>
                </a:cxn>
                <a:cxn ang="0">
                  <a:pos x="84" y="105"/>
                </a:cxn>
                <a:cxn ang="0">
                  <a:pos x="84" y="41"/>
                </a:cxn>
                <a:cxn ang="0">
                  <a:pos x="0" y="41"/>
                </a:cxn>
                <a:cxn ang="0">
                  <a:pos x="0" y="781"/>
                </a:cxn>
                <a:cxn ang="0">
                  <a:pos x="92" y="781"/>
                </a:cxn>
                <a:cxn ang="0">
                  <a:pos x="92" y="525"/>
                </a:cxn>
                <a:cxn ang="0">
                  <a:pos x="208" y="589"/>
                </a:cxn>
              </a:cxnLst>
              <a:rect l="0" t="0" r="r" b="b"/>
              <a:pathLst>
                <a:path w="543" h="781">
                  <a:moveTo>
                    <a:pt x="208" y="105"/>
                  </a:moveTo>
                  <a:cubicBezTo>
                    <a:pt x="358" y="80"/>
                    <a:pt x="415" y="310"/>
                    <a:pt x="348" y="437"/>
                  </a:cubicBezTo>
                  <a:cubicBezTo>
                    <a:pt x="325" y="480"/>
                    <a:pt x="274" y="513"/>
                    <a:pt x="224" y="513"/>
                  </a:cubicBezTo>
                  <a:cubicBezTo>
                    <a:pt x="75" y="512"/>
                    <a:pt x="42" y="279"/>
                    <a:pt x="112" y="169"/>
                  </a:cubicBezTo>
                  <a:cubicBezTo>
                    <a:pt x="131" y="139"/>
                    <a:pt x="161" y="113"/>
                    <a:pt x="208" y="105"/>
                  </a:cubicBezTo>
                  <a:close/>
                  <a:moveTo>
                    <a:pt x="208" y="589"/>
                  </a:moveTo>
                  <a:cubicBezTo>
                    <a:pt x="461" y="617"/>
                    <a:pt x="543" y="244"/>
                    <a:pt x="392" y="89"/>
                  </a:cubicBezTo>
                  <a:cubicBezTo>
                    <a:pt x="348" y="44"/>
                    <a:pt x="242" y="0"/>
                    <a:pt x="152" y="45"/>
                  </a:cubicBezTo>
                  <a:cubicBezTo>
                    <a:pt x="126" y="58"/>
                    <a:pt x="105" y="92"/>
                    <a:pt x="84" y="105"/>
                  </a:cubicBezTo>
                  <a:cubicBezTo>
                    <a:pt x="84" y="84"/>
                    <a:pt x="84" y="62"/>
                    <a:pt x="84" y="41"/>
                  </a:cubicBezTo>
                  <a:cubicBezTo>
                    <a:pt x="56" y="41"/>
                    <a:pt x="28" y="41"/>
                    <a:pt x="0" y="41"/>
                  </a:cubicBezTo>
                  <a:cubicBezTo>
                    <a:pt x="0" y="288"/>
                    <a:pt x="0" y="534"/>
                    <a:pt x="0" y="781"/>
                  </a:cubicBezTo>
                  <a:cubicBezTo>
                    <a:pt x="31" y="781"/>
                    <a:pt x="61" y="781"/>
                    <a:pt x="92" y="781"/>
                  </a:cubicBezTo>
                  <a:cubicBezTo>
                    <a:pt x="92" y="696"/>
                    <a:pt x="92" y="610"/>
                    <a:pt x="92" y="525"/>
                  </a:cubicBezTo>
                  <a:cubicBezTo>
                    <a:pt x="135" y="560"/>
                    <a:pt x="154" y="583"/>
                    <a:pt x="208" y="58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2" name="Freeform 10">
              <a:extLst>
                <a:ext uri="{FF2B5EF4-FFF2-40B4-BE49-F238E27FC236}">
                  <a16:creationId xmlns:a16="http://schemas.microsoft.com/office/drawing/2014/main" id="{EEBFFBE8-28ED-4B1E-B38A-B327F5886A67}"/>
                </a:ext>
              </a:extLst>
            </p:cNvPr>
            <p:cNvSpPr>
              <a:spLocks noEditPoints="1"/>
            </p:cNvSpPr>
            <p:nvPr/>
          </p:nvSpPr>
          <p:spPr bwMode="black">
            <a:xfrm>
              <a:off x="5201822" y="6218457"/>
              <a:ext cx="136240" cy="168832"/>
            </a:xfrm>
            <a:custGeom>
              <a:avLst/>
              <a:gdLst/>
              <a:ahLst/>
              <a:cxnLst>
                <a:cxn ang="0">
                  <a:pos x="395" y="326"/>
                </a:cxn>
                <a:cxn ang="0">
                  <a:pos x="383" y="454"/>
                </a:cxn>
                <a:cxn ang="0">
                  <a:pos x="139" y="502"/>
                </a:cxn>
                <a:cxn ang="0">
                  <a:pos x="143" y="394"/>
                </a:cxn>
                <a:cxn ang="0">
                  <a:pos x="395" y="326"/>
                </a:cxn>
                <a:cxn ang="0">
                  <a:pos x="487" y="182"/>
                </a:cxn>
                <a:cxn ang="0">
                  <a:pos x="91" y="102"/>
                </a:cxn>
                <a:cxn ang="0">
                  <a:pos x="39" y="210"/>
                </a:cxn>
                <a:cxn ang="0">
                  <a:pos x="131" y="222"/>
                </a:cxn>
                <a:cxn ang="0">
                  <a:pos x="399" y="254"/>
                </a:cxn>
                <a:cxn ang="0">
                  <a:pos x="27" y="478"/>
                </a:cxn>
                <a:cxn ang="0">
                  <a:pos x="403" y="530"/>
                </a:cxn>
                <a:cxn ang="0">
                  <a:pos x="423" y="594"/>
                </a:cxn>
                <a:cxn ang="0">
                  <a:pos x="515" y="590"/>
                </a:cxn>
                <a:cxn ang="0">
                  <a:pos x="487" y="182"/>
                </a:cxn>
              </a:cxnLst>
              <a:rect l="0" t="0" r="r" b="b"/>
              <a:pathLst>
                <a:path w="515" h="639">
                  <a:moveTo>
                    <a:pt x="395" y="326"/>
                  </a:moveTo>
                  <a:cubicBezTo>
                    <a:pt x="404" y="352"/>
                    <a:pt x="398" y="423"/>
                    <a:pt x="383" y="454"/>
                  </a:cubicBezTo>
                  <a:cubicBezTo>
                    <a:pt x="344" y="534"/>
                    <a:pt x="192" y="567"/>
                    <a:pt x="139" y="502"/>
                  </a:cubicBezTo>
                  <a:cubicBezTo>
                    <a:pt x="116" y="474"/>
                    <a:pt x="117" y="421"/>
                    <a:pt x="143" y="394"/>
                  </a:cubicBezTo>
                  <a:cubicBezTo>
                    <a:pt x="196" y="339"/>
                    <a:pt x="327" y="372"/>
                    <a:pt x="395" y="326"/>
                  </a:cubicBezTo>
                  <a:close/>
                  <a:moveTo>
                    <a:pt x="487" y="182"/>
                  </a:moveTo>
                  <a:cubicBezTo>
                    <a:pt x="468" y="26"/>
                    <a:pt x="199" y="0"/>
                    <a:pt x="91" y="102"/>
                  </a:cubicBezTo>
                  <a:cubicBezTo>
                    <a:pt x="62" y="130"/>
                    <a:pt x="54" y="156"/>
                    <a:pt x="39" y="210"/>
                  </a:cubicBezTo>
                  <a:cubicBezTo>
                    <a:pt x="70" y="214"/>
                    <a:pt x="99" y="219"/>
                    <a:pt x="131" y="222"/>
                  </a:cubicBezTo>
                  <a:cubicBezTo>
                    <a:pt x="132" y="86"/>
                    <a:pt x="437" y="77"/>
                    <a:pt x="399" y="254"/>
                  </a:cubicBezTo>
                  <a:cubicBezTo>
                    <a:pt x="250" y="300"/>
                    <a:pt x="0" y="265"/>
                    <a:pt x="27" y="478"/>
                  </a:cubicBezTo>
                  <a:cubicBezTo>
                    <a:pt x="48" y="639"/>
                    <a:pt x="318" y="632"/>
                    <a:pt x="403" y="530"/>
                  </a:cubicBezTo>
                  <a:cubicBezTo>
                    <a:pt x="407" y="554"/>
                    <a:pt x="412" y="577"/>
                    <a:pt x="423" y="594"/>
                  </a:cubicBezTo>
                  <a:cubicBezTo>
                    <a:pt x="452" y="591"/>
                    <a:pt x="492" y="599"/>
                    <a:pt x="515" y="590"/>
                  </a:cubicBezTo>
                  <a:cubicBezTo>
                    <a:pt x="460" y="498"/>
                    <a:pt x="502" y="313"/>
                    <a:pt x="487" y="18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3" name="Freeform 11">
              <a:extLst>
                <a:ext uri="{FF2B5EF4-FFF2-40B4-BE49-F238E27FC236}">
                  <a16:creationId xmlns:a16="http://schemas.microsoft.com/office/drawing/2014/main" id="{4E5BD421-2477-4AD3-B2B7-0758E3D37D66}"/>
                </a:ext>
              </a:extLst>
            </p:cNvPr>
            <p:cNvSpPr>
              <a:spLocks noEditPoints="1"/>
            </p:cNvSpPr>
            <p:nvPr/>
          </p:nvSpPr>
          <p:spPr bwMode="black">
            <a:xfrm>
              <a:off x="4907613" y="6227559"/>
              <a:ext cx="141232" cy="161786"/>
            </a:xfrm>
            <a:custGeom>
              <a:avLst/>
              <a:gdLst/>
              <a:ahLst/>
              <a:cxnLst>
                <a:cxn ang="0">
                  <a:pos x="245" y="92"/>
                </a:cxn>
                <a:cxn ang="0">
                  <a:pos x="377" y="448"/>
                </a:cxn>
                <a:cxn ang="0">
                  <a:pos x="137" y="420"/>
                </a:cxn>
                <a:cxn ang="0">
                  <a:pos x="245" y="92"/>
                </a:cxn>
                <a:cxn ang="0">
                  <a:pos x="61" y="116"/>
                </a:cxn>
                <a:cxn ang="0">
                  <a:pos x="57" y="460"/>
                </a:cxn>
                <a:cxn ang="0">
                  <a:pos x="485" y="448"/>
                </a:cxn>
                <a:cxn ang="0">
                  <a:pos x="477" y="124"/>
                </a:cxn>
                <a:cxn ang="0">
                  <a:pos x="229" y="16"/>
                </a:cxn>
                <a:cxn ang="0">
                  <a:pos x="61" y="116"/>
                </a:cxn>
              </a:cxnLst>
              <a:rect l="0" t="0" r="r" b="b"/>
              <a:pathLst>
                <a:path w="534" h="613">
                  <a:moveTo>
                    <a:pt x="245" y="92"/>
                  </a:moveTo>
                  <a:cubicBezTo>
                    <a:pt x="414" y="67"/>
                    <a:pt x="479" y="328"/>
                    <a:pt x="377" y="448"/>
                  </a:cubicBezTo>
                  <a:cubicBezTo>
                    <a:pt x="306" y="532"/>
                    <a:pt x="182" y="504"/>
                    <a:pt x="137" y="420"/>
                  </a:cubicBezTo>
                  <a:cubicBezTo>
                    <a:pt x="69" y="292"/>
                    <a:pt x="123" y="110"/>
                    <a:pt x="245" y="92"/>
                  </a:cubicBezTo>
                  <a:close/>
                  <a:moveTo>
                    <a:pt x="61" y="116"/>
                  </a:moveTo>
                  <a:cubicBezTo>
                    <a:pt x="19" y="181"/>
                    <a:pt x="0" y="361"/>
                    <a:pt x="57" y="460"/>
                  </a:cubicBezTo>
                  <a:cubicBezTo>
                    <a:pt x="146" y="613"/>
                    <a:pt x="405" y="609"/>
                    <a:pt x="485" y="448"/>
                  </a:cubicBezTo>
                  <a:cubicBezTo>
                    <a:pt x="534" y="350"/>
                    <a:pt x="522" y="201"/>
                    <a:pt x="477" y="124"/>
                  </a:cubicBezTo>
                  <a:cubicBezTo>
                    <a:pt x="440" y="61"/>
                    <a:pt x="351" y="0"/>
                    <a:pt x="229" y="16"/>
                  </a:cubicBezTo>
                  <a:cubicBezTo>
                    <a:pt x="150" y="26"/>
                    <a:pt x="93" y="67"/>
                    <a:pt x="61" y="11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4" name="Freeform 12">
              <a:extLst>
                <a:ext uri="{FF2B5EF4-FFF2-40B4-BE49-F238E27FC236}">
                  <a16:creationId xmlns:a16="http://schemas.microsoft.com/office/drawing/2014/main" id="{944D23C9-4DAE-485F-A7DC-F1CD7F5F4362}"/>
                </a:ext>
              </a:extLst>
            </p:cNvPr>
            <p:cNvSpPr>
              <a:spLocks noEditPoints="1"/>
            </p:cNvSpPr>
            <p:nvPr/>
          </p:nvSpPr>
          <p:spPr bwMode="black">
            <a:xfrm>
              <a:off x="4671542" y="6218457"/>
              <a:ext cx="135947" cy="168832"/>
            </a:xfrm>
            <a:custGeom>
              <a:avLst/>
              <a:gdLst/>
              <a:ahLst/>
              <a:cxnLst>
                <a:cxn ang="0">
                  <a:pos x="395" y="326"/>
                </a:cxn>
                <a:cxn ang="0">
                  <a:pos x="383" y="454"/>
                </a:cxn>
                <a:cxn ang="0">
                  <a:pos x="139" y="502"/>
                </a:cxn>
                <a:cxn ang="0">
                  <a:pos x="143" y="394"/>
                </a:cxn>
                <a:cxn ang="0">
                  <a:pos x="395" y="326"/>
                </a:cxn>
                <a:cxn ang="0">
                  <a:pos x="487" y="182"/>
                </a:cxn>
                <a:cxn ang="0">
                  <a:pos x="91" y="102"/>
                </a:cxn>
                <a:cxn ang="0">
                  <a:pos x="39" y="210"/>
                </a:cxn>
                <a:cxn ang="0">
                  <a:pos x="131" y="222"/>
                </a:cxn>
                <a:cxn ang="0">
                  <a:pos x="399" y="254"/>
                </a:cxn>
                <a:cxn ang="0">
                  <a:pos x="27" y="478"/>
                </a:cxn>
                <a:cxn ang="0">
                  <a:pos x="403" y="530"/>
                </a:cxn>
                <a:cxn ang="0">
                  <a:pos x="423" y="594"/>
                </a:cxn>
                <a:cxn ang="0">
                  <a:pos x="515" y="590"/>
                </a:cxn>
                <a:cxn ang="0">
                  <a:pos x="487" y="182"/>
                </a:cxn>
              </a:cxnLst>
              <a:rect l="0" t="0" r="r" b="b"/>
              <a:pathLst>
                <a:path w="515" h="639">
                  <a:moveTo>
                    <a:pt x="395" y="326"/>
                  </a:moveTo>
                  <a:cubicBezTo>
                    <a:pt x="404" y="352"/>
                    <a:pt x="398" y="423"/>
                    <a:pt x="383" y="454"/>
                  </a:cubicBezTo>
                  <a:cubicBezTo>
                    <a:pt x="344" y="534"/>
                    <a:pt x="192" y="567"/>
                    <a:pt x="139" y="502"/>
                  </a:cubicBezTo>
                  <a:cubicBezTo>
                    <a:pt x="116" y="474"/>
                    <a:pt x="117" y="421"/>
                    <a:pt x="143" y="394"/>
                  </a:cubicBezTo>
                  <a:cubicBezTo>
                    <a:pt x="196" y="339"/>
                    <a:pt x="327" y="372"/>
                    <a:pt x="395" y="326"/>
                  </a:cubicBezTo>
                  <a:close/>
                  <a:moveTo>
                    <a:pt x="487" y="182"/>
                  </a:moveTo>
                  <a:cubicBezTo>
                    <a:pt x="468" y="26"/>
                    <a:pt x="199" y="0"/>
                    <a:pt x="91" y="102"/>
                  </a:cubicBezTo>
                  <a:cubicBezTo>
                    <a:pt x="62" y="130"/>
                    <a:pt x="54" y="156"/>
                    <a:pt x="39" y="210"/>
                  </a:cubicBezTo>
                  <a:cubicBezTo>
                    <a:pt x="70" y="214"/>
                    <a:pt x="99" y="219"/>
                    <a:pt x="131" y="222"/>
                  </a:cubicBezTo>
                  <a:cubicBezTo>
                    <a:pt x="132" y="86"/>
                    <a:pt x="437" y="77"/>
                    <a:pt x="399" y="254"/>
                  </a:cubicBezTo>
                  <a:cubicBezTo>
                    <a:pt x="250" y="300"/>
                    <a:pt x="0" y="265"/>
                    <a:pt x="27" y="478"/>
                  </a:cubicBezTo>
                  <a:cubicBezTo>
                    <a:pt x="48" y="639"/>
                    <a:pt x="318" y="632"/>
                    <a:pt x="403" y="530"/>
                  </a:cubicBezTo>
                  <a:cubicBezTo>
                    <a:pt x="407" y="554"/>
                    <a:pt x="412" y="577"/>
                    <a:pt x="423" y="594"/>
                  </a:cubicBezTo>
                  <a:cubicBezTo>
                    <a:pt x="452" y="591"/>
                    <a:pt x="492" y="599"/>
                    <a:pt x="515" y="590"/>
                  </a:cubicBezTo>
                  <a:cubicBezTo>
                    <a:pt x="460" y="498"/>
                    <a:pt x="502" y="313"/>
                    <a:pt x="487" y="18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5" name="Freeform 13">
              <a:extLst>
                <a:ext uri="{FF2B5EF4-FFF2-40B4-BE49-F238E27FC236}">
                  <a16:creationId xmlns:a16="http://schemas.microsoft.com/office/drawing/2014/main" id="{03180492-C45E-4F7A-AD67-01B1F329B717}"/>
                </a:ext>
              </a:extLst>
            </p:cNvPr>
            <p:cNvSpPr>
              <a:spLocks noEditPoints="1"/>
            </p:cNvSpPr>
            <p:nvPr/>
          </p:nvSpPr>
          <p:spPr bwMode="black">
            <a:xfrm>
              <a:off x="4381738" y="6174707"/>
              <a:ext cx="150040" cy="211408"/>
            </a:xfrm>
            <a:custGeom>
              <a:avLst/>
              <a:gdLst/>
              <a:ahLst/>
              <a:cxnLst>
                <a:cxn ang="0">
                  <a:pos x="244" y="307"/>
                </a:cxn>
                <a:cxn ang="0">
                  <a:pos x="288" y="699"/>
                </a:cxn>
                <a:cxn ang="0">
                  <a:pos x="244" y="307"/>
                </a:cxn>
                <a:cxn ang="0">
                  <a:pos x="432" y="3"/>
                </a:cxn>
                <a:cxn ang="0">
                  <a:pos x="260" y="23"/>
                </a:cxn>
                <a:cxn ang="0">
                  <a:pos x="8" y="439"/>
                </a:cxn>
                <a:cxn ang="0">
                  <a:pos x="100" y="715"/>
                </a:cxn>
                <a:cxn ang="0">
                  <a:pos x="388" y="747"/>
                </a:cxn>
                <a:cxn ang="0">
                  <a:pos x="408" y="263"/>
                </a:cxn>
                <a:cxn ang="0">
                  <a:pos x="164" y="251"/>
                </a:cxn>
                <a:cxn ang="0">
                  <a:pos x="84" y="323"/>
                </a:cxn>
                <a:cxn ang="0">
                  <a:pos x="148" y="143"/>
                </a:cxn>
                <a:cxn ang="0">
                  <a:pos x="504" y="7"/>
                </a:cxn>
                <a:cxn ang="0">
                  <a:pos x="432" y="3"/>
                </a:cxn>
              </a:cxnLst>
              <a:rect l="0" t="0" r="r" b="b"/>
              <a:pathLst>
                <a:path w="568" h="799">
                  <a:moveTo>
                    <a:pt x="244" y="307"/>
                  </a:moveTo>
                  <a:cubicBezTo>
                    <a:pt x="485" y="274"/>
                    <a:pt x="471" y="678"/>
                    <a:pt x="288" y="699"/>
                  </a:cubicBezTo>
                  <a:cubicBezTo>
                    <a:pt x="63" y="725"/>
                    <a:pt x="46" y="334"/>
                    <a:pt x="244" y="307"/>
                  </a:cubicBezTo>
                  <a:close/>
                  <a:moveTo>
                    <a:pt x="432" y="3"/>
                  </a:moveTo>
                  <a:cubicBezTo>
                    <a:pt x="406" y="36"/>
                    <a:pt x="317" y="19"/>
                    <a:pt x="260" y="23"/>
                  </a:cubicBezTo>
                  <a:cubicBezTo>
                    <a:pt x="39" y="40"/>
                    <a:pt x="0" y="201"/>
                    <a:pt x="8" y="439"/>
                  </a:cubicBezTo>
                  <a:cubicBezTo>
                    <a:pt x="12" y="559"/>
                    <a:pt x="40" y="658"/>
                    <a:pt x="100" y="715"/>
                  </a:cubicBezTo>
                  <a:cubicBezTo>
                    <a:pt x="156" y="768"/>
                    <a:pt x="292" y="799"/>
                    <a:pt x="388" y="747"/>
                  </a:cubicBezTo>
                  <a:cubicBezTo>
                    <a:pt x="541" y="665"/>
                    <a:pt x="568" y="367"/>
                    <a:pt x="408" y="263"/>
                  </a:cubicBezTo>
                  <a:cubicBezTo>
                    <a:pt x="354" y="228"/>
                    <a:pt x="246" y="206"/>
                    <a:pt x="164" y="251"/>
                  </a:cubicBezTo>
                  <a:cubicBezTo>
                    <a:pt x="131" y="270"/>
                    <a:pt x="118" y="292"/>
                    <a:pt x="84" y="323"/>
                  </a:cubicBezTo>
                  <a:cubicBezTo>
                    <a:pt x="95" y="231"/>
                    <a:pt x="96" y="181"/>
                    <a:pt x="148" y="143"/>
                  </a:cubicBezTo>
                  <a:cubicBezTo>
                    <a:pt x="254" y="66"/>
                    <a:pt x="517" y="178"/>
                    <a:pt x="504" y="7"/>
                  </a:cubicBezTo>
                  <a:cubicBezTo>
                    <a:pt x="478" y="8"/>
                    <a:pt x="460" y="0"/>
                    <a:pt x="432" y="3"/>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16" name="Group 215">
            <a:extLst>
              <a:ext uri="{FF2B5EF4-FFF2-40B4-BE49-F238E27FC236}">
                <a16:creationId xmlns:a16="http://schemas.microsoft.com/office/drawing/2014/main" id="{651B84C0-6D01-47DD-B13E-DFD1FAF2D6B0}"/>
              </a:ext>
            </a:extLst>
          </p:cNvPr>
          <p:cNvGrpSpPr/>
          <p:nvPr/>
        </p:nvGrpSpPr>
        <p:grpSpPr bwMode="black">
          <a:xfrm>
            <a:off x="7409254" y="5604640"/>
            <a:ext cx="661116" cy="239527"/>
            <a:chOff x="11218145" y="6191686"/>
            <a:chExt cx="663815" cy="248839"/>
          </a:xfrm>
          <a:solidFill>
            <a:srgbClr val="FFFFFF"/>
          </a:solidFill>
          <a:effectLst/>
        </p:grpSpPr>
        <p:sp>
          <p:nvSpPr>
            <p:cNvPr id="217" name="Freeform 18">
              <a:extLst>
                <a:ext uri="{FF2B5EF4-FFF2-40B4-BE49-F238E27FC236}">
                  <a16:creationId xmlns:a16="http://schemas.microsoft.com/office/drawing/2014/main" id="{3A6FF383-A8F9-4066-B2AC-056BFA7309A9}"/>
                </a:ext>
              </a:extLst>
            </p:cNvPr>
            <p:cNvSpPr>
              <a:spLocks noEditPoints="1"/>
            </p:cNvSpPr>
            <p:nvPr/>
          </p:nvSpPr>
          <p:spPr bwMode="black">
            <a:xfrm>
              <a:off x="11218145" y="6205715"/>
              <a:ext cx="148048" cy="175369"/>
            </a:xfrm>
            <a:custGeom>
              <a:avLst/>
              <a:gdLst/>
              <a:ahLst/>
              <a:cxnLst>
                <a:cxn ang="0">
                  <a:pos x="170" y="98"/>
                </a:cxn>
                <a:cxn ang="0">
                  <a:pos x="163" y="140"/>
                </a:cxn>
                <a:cxn ang="0">
                  <a:pos x="141" y="173"/>
                </a:cxn>
                <a:cxn ang="0">
                  <a:pos x="106" y="194"/>
                </a:cxn>
                <a:cxn ang="0">
                  <a:pos x="61" y="201"/>
                </a:cxn>
                <a:cxn ang="0">
                  <a:pos x="0" y="201"/>
                </a:cxn>
                <a:cxn ang="0">
                  <a:pos x="0" y="0"/>
                </a:cxn>
                <a:cxn ang="0">
                  <a:pos x="62" y="0"/>
                </a:cxn>
                <a:cxn ang="0">
                  <a:pos x="143" y="25"/>
                </a:cxn>
                <a:cxn ang="0">
                  <a:pos x="170" y="98"/>
                </a:cxn>
                <a:cxn ang="0">
                  <a:pos x="135" y="99"/>
                </a:cxn>
                <a:cxn ang="0">
                  <a:pos x="130" y="69"/>
                </a:cxn>
                <a:cxn ang="0">
                  <a:pos x="116" y="47"/>
                </a:cxn>
                <a:cxn ang="0">
                  <a:pos x="93" y="33"/>
                </a:cxn>
                <a:cxn ang="0">
                  <a:pos x="61" y="29"/>
                </a:cxn>
                <a:cxn ang="0">
                  <a:pos x="34" y="29"/>
                </a:cxn>
                <a:cxn ang="0">
                  <a:pos x="34" y="172"/>
                </a:cxn>
                <a:cxn ang="0">
                  <a:pos x="61" y="172"/>
                </a:cxn>
                <a:cxn ang="0">
                  <a:pos x="93" y="167"/>
                </a:cxn>
                <a:cxn ang="0">
                  <a:pos x="116" y="152"/>
                </a:cxn>
                <a:cxn ang="0">
                  <a:pos x="130" y="129"/>
                </a:cxn>
                <a:cxn ang="0">
                  <a:pos x="135" y="99"/>
                </a:cxn>
              </a:cxnLst>
              <a:rect l="0" t="0" r="r" b="b"/>
              <a:pathLst>
                <a:path w="170" h="201">
                  <a:moveTo>
                    <a:pt x="170" y="98"/>
                  </a:moveTo>
                  <a:cubicBezTo>
                    <a:pt x="170" y="113"/>
                    <a:pt x="168" y="128"/>
                    <a:pt x="163" y="140"/>
                  </a:cubicBezTo>
                  <a:cubicBezTo>
                    <a:pt x="157" y="153"/>
                    <a:pt x="150" y="164"/>
                    <a:pt x="141" y="173"/>
                  </a:cubicBezTo>
                  <a:cubicBezTo>
                    <a:pt x="131" y="182"/>
                    <a:pt x="119" y="189"/>
                    <a:pt x="106" y="194"/>
                  </a:cubicBezTo>
                  <a:cubicBezTo>
                    <a:pt x="92" y="199"/>
                    <a:pt x="77" y="201"/>
                    <a:pt x="61" y="201"/>
                  </a:cubicBezTo>
                  <a:cubicBezTo>
                    <a:pt x="0" y="201"/>
                    <a:pt x="0" y="201"/>
                    <a:pt x="0" y="201"/>
                  </a:cubicBezTo>
                  <a:cubicBezTo>
                    <a:pt x="0" y="0"/>
                    <a:pt x="0" y="0"/>
                    <a:pt x="0" y="0"/>
                  </a:cubicBezTo>
                  <a:cubicBezTo>
                    <a:pt x="62" y="0"/>
                    <a:pt x="62" y="0"/>
                    <a:pt x="62" y="0"/>
                  </a:cubicBezTo>
                  <a:cubicBezTo>
                    <a:pt x="98" y="0"/>
                    <a:pt x="125" y="8"/>
                    <a:pt x="143" y="25"/>
                  </a:cubicBezTo>
                  <a:cubicBezTo>
                    <a:pt x="161" y="41"/>
                    <a:pt x="170" y="66"/>
                    <a:pt x="170" y="98"/>
                  </a:cubicBezTo>
                  <a:close/>
                  <a:moveTo>
                    <a:pt x="135" y="99"/>
                  </a:moveTo>
                  <a:cubicBezTo>
                    <a:pt x="135" y="87"/>
                    <a:pt x="133" y="77"/>
                    <a:pt x="130" y="69"/>
                  </a:cubicBezTo>
                  <a:cubicBezTo>
                    <a:pt x="127" y="60"/>
                    <a:pt x="122" y="53"/>
                    <a:pt x="116" y="47"/>
                  </a:cubicBezTo>
                  <a:cubicBezTo>
                    <a:pt x="110" y="41"/>
                    <a:pt x="102" y="36"/>
                    <a:pt x="93" y="33"/>
                  </a:cubicBezTo>
                  <a:cubicBezTo>
                    <a:pt x="84" y="30"/>
                    <a:pt x="73" y="29"/>
                    <a:pt x="61" y="29"/>
                  </a:cubicBezTo>
                  <a:cubicBezTo>
                    <a:pt x="34" y="29"/>
                    <a:pt x="34" y="29"/>
                    <a:pt x="34" y="29"/>
                  </a:cubicBezTo>
                  <a:cubicBezTo>
                    <a:pt x="34" y="172"/>
                    <a:pt x="34" y="172"/>
                    <a:pt x="34" y="172"/>
                  </a:cubicBezTo>
                  <a:cubicBezTo>
                    <a:pt x="61" y="172"/>
                    <a:pt x="61" y="172"/>
                    <a:pt x="61" y="172"/>
                  </a:cubicBezTo>
                  <a:cubicBezTo>
                    <a:pt x="73" y="172"/>
                    <a:pt x="83" y="171"/>
                    <a:pt x="93" y="167"/>
                  </a:cubicBezTo>
                  <a:cubicBezTo>
                    <a:pt x="102" y="164"/>
                    <a:pt x="110" y="159"/>
                    <a:pt x="116" y="152"/>
                  </a:cubicBezTo>
                  <a:cubicBezTo>
                    <a:pt x="122" y="146"/>
                    <a:pt x="127" y="138"/>
                    <a:pt x="130" y="129"/>
                  </a:cubicBezTo>
                  <a:cubicBezTo>
                    <a:pt x="133" y="120"/>
                    <a:pt x="135" y="110"/>
                    <a:pt x="135" y="99"/>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8" name="Freeform 19">
              <a:extLst>
                <a:ext uri="{FF2B5EF4-FFF2-40B4-BE49-F238E27FC236}">
                  <a16:creationId xmlns:a16="http://schemas.microsoft.com/office/drawing/2014/main" id="{9C4EC603-C4B2-4E4A-8A5A-AD49BD0DFCE7}"/>
                </a:ext>
              </a:extLst>
            </p:cNvPr>
            <p:cNvSpPr>
              <a:spLocks noEditPoints="1"/>
            </p:cNvSpPr>
            <p:nvPr/>
          </p:nvSpPr>
          <p:spPr bwMode="black">
            <a:xfrm>
              <a:off x="11382068" y="6191686"/>
              <a:ext cx="114451" cy="192721"/>
            </a:xfrm>
            <a:custGeom>
              <a:avLst/>
              <a:gdLst/>
              <a:ahLst/>
              <a:cxnLst>
                <a:cxn ang="0">
                  <a:pos x="33" y="155"/>
                </a:cxn>
                <a:cxn ang="0">
                  <a:pos x="45" y="185"/>
                </a:cxn>
                <a:cxn ang="0">
                  <a:pos x="76" y="195"/>
                </a:cxn>
                <a:cxn ang="0">
                  <a:pos x="100" y="191"/>
                </a:cxn>
                <a:cxn ang="0">
                  <a:pos x="119" y="181"/>
                </a:cxn>
                <a:cxn ang="0">
                  <a:pos x="119" y="209"/>
                </a:cxn>
                <a:cxn ang="0">
                  <a:pos x="112" y="213"/>
                </a:cxn>
                <a:cxn ang="0">
                  <a:pos x="100" y="216"/>
                </a:cxn>
                <a:cxn ang="0">
                  <a:pos x="86" y="219"/>
                </a:cxn>
                <a:cxn ang="0">
                  <a:pos x="68" y="221"/>
                </a:cxn>
                <a:cxn ang="0">
                  <a:pos x="40" y="216"/>
                </a:cxn>
                <a:cxn ang="0">
                  <a:pos x="18" y="202"/>
                </a:cxn>
                <a:cxn ang="0">
                  <a:pos x="4" y="178"/>
                </a:cxn>
                <a:cxn ang="0">
                  <a:pos x="0" y="147"/>
                </a:cxn>
                <a:cxn ang="0">
                  <a:pos x="6" y="112"/>
                </a:cxn>
                <a:cxn ang="0">
                  <a:pos x="22" y="88"/>
                </a:cxn>
                <a:cxn ang="0">
                  <a:pos x="44" y="74"/>
                </a:cxn>
                <a:cxn ang="0">
                  <a:pos x="68" y="70"/>
                </a:cxn>
                <a:cxn ang="0">
                  <a:pos x="95" y="75"/>
                </a:cxn>
                <a:cxn ang="0">
                  <a:pos x="115" y="89"/>
                </a:cxn>
                <a:cxn ang="0">
                  <a:pos x="127" y="111"/>
                </a:cxn>
                <a:cxn ang="0">
                  <a:pos x="131" y="139"/>
                </a:cxn>
                <a:cxn ang="0">
                  <a:pos x="131" y="155"/>
                </a:cxn>
                <a:cxn ang="0">
                  <a:pos x="33" y="155"/>
                </a:cxn>
                <a:cxn ang="0">
                  <a:pos x="83" y="46"/>
                </a:cxn>
                <a:cxn ang="0">
                  <a:pos x="55" y="46"/>
                </a:cxn>
                <a:cxn ang="0">
                  <a:pos x="24" y="0"/>
                </a:cxn>
                <a:cxn ang="0">
                  <a:pos x="46" y="0"/>
                </a:cxn>
                <a:cxn ang="0">
                  <a:pos x="69" y="30"/>
                </a:cxn>
                <a:cxn ang="0">
                  <a:pos x="92" y="0"/>
                </a:cxn>
                <a:cxn ang="0">
                  <a:pos x="114" y="0"/>
                </a:cxn>
                <a:cxn ang="0">
                  <a:pos x="83" y="46"/>
                </a:cxn>
                <a:cxn ang="0">
                  <a:pos x="97" y="116"/>
                </a:cxn>
                <a:cxn ang="0">
                  <a:pos x="91" y="105"/>
                </a:cxn>
                <a:cxn ang="0">
                  <a:pos x="82" y="98"/>
                </a:cxn>
                <a:cxn ang="0">
                  <a:pos x="68" y="95"/>
                </a:cxn>
                <a:cxn ang="0">
                  <a:pos x="56" y="98"/>
                </a:cxn>
                <a:cxn ang="0">
                  <a:pos x="45" y="105"/>
                </a:cxn>
                <a:cxn ang="0">
                  <a:pos x="37" y="116"/>
                </a:cxn>
                <a:cxn ang="0">
                  <a:pos x="33" y="130"/>
                </a:cxn>
                <a:cxn ang="0">
                  <a:pos x="98" y="130"/>
                </a:cxn>
                <a:cxn ang="0">
                  <a:pos x="97" y="116"/>
                </a:cxn>
              </a:cxnLst>
              <a:rect l="0" t="0" r="r" b="b"/>
              <a:pathLst>
                <a:path w="131" h="221">
                  <a:moveTo>
                    <a:pt x="33" y="155"/>
                  </a:moveTo>
                  <a:cubicBezTo>
                    <a:pt x="33" y="168"/>
                    <a:pt x="38" y="178"/>
                    <a:pt x="45" y="185"/>
                  </a:cubicBezTo>
                  <a:cubicBezTo>
                    <a:pt x="52" y="192"/>
                    <a:pt x="63" y="195"/>
                    <a:pt x="76" y="195"/>
                  </a:cubicBezTo>
                  <a:cubicBezTo>
                    <a:pt x="84" y="195"/>
                    <a:pt x="92" y="194"/>
                    <a:pt x="100" y="191"/>
                  </a:cubicBezTo>
                  <a:cubicBezTo>
                    <a:pt x="107" y="189"/>
                    <a:pt x="114" y="185"/>
                    <a:pt x="119" y="181"/>
                  </a:cubicBezTo>
                  <a:cubicBezTo>
                    <a:pt x="119" y="209"/>
                    <a:pt x="119" y="209"/>
                    <a:pt x="119" y="209"/>
                  </a:cubicBezTo>
                  <a:cubicBezTo>
                    <a:pt x="117" y="210"/>
                    <a:pt x="115" y="211"/>
                    <a:pt x="112" y="213"/>
                  </a:cubicBezTo>
                  <a:cubicBezTo>
                    <a:pt x="108" y="214"/>
                    <a:pt x="105" y="215"/>
                    <a:pt x="100" y="216"/>
                  </a:cubicBezTo>
                  <a:cubicBezTo>
                    <a:pt x="96" y="218"/>
                    <a:pt x="91" y="219"/>
                    <a:pt x="86" y="219"/>
                  </a:cubicBezTo>
                  <a:cubicBezTo>
                    <a:pt x="80" y="220"/>
                    <a:pt x="74" y="221"/>
                    <a:pt x="68" y="221"/>
                  </a:cubicBezTo>
                  <a:cubicBezTo>
                    <a:pt x="58" y="221"/>
                    <a:pt x="48" y="219"/>
                    <a:pt x="40" y="216"/>
                  </a:cubicBezTo>
                  <a:cubicBezTo>
                    <a:pt x="31" y="213"/>
                    <a:pt x="24" y="208"/>
                    <a:pt x="18" y="202"/>
                  </a:cubicBezTo>
                  <a:cubicBezTo>
                    <a:pt x="12" y="195"/>
                    <a:pt x="8" y="188"/>
                    <a:pt x="4" y="178"/>
                  </a:cubicBezTo>
                  <a:cubicBezTo>
                    <a:pt x="1" y="169"/>
                    <a:pt x="0" y="159"/>
                    <a:pt x="0" y="147"/>
                  </a:cubicBezTo>
                  <a:cubicBezTo>
                    <a:pt x="0" y="133"/>
                    <a:pt x="2" y="122"/>
                    <a:pt x="6" y="112"/>
                  </a:cubicBezTo>
                  <a:cubicBezTo>
                    <a:pt x="10" y="103"/>
                    <a:pt x="15" y="95"/>
                    <a:pt x="22" y="88"/>
                  </a:cubicBezTo>
                  <a:cubicBezTo>
                    <a:pt x="28" y="82"/>
                    <a:pt x="35" y="77"/>
                    <a:pt x="44" y="74"/>
                  </a:cubicBezTo>
                  <a:cubicBezTo>
                    <a:pt x="52" y="71"/>
                    <a:pt x="60" y="70"/>
                    <a:pt x="68" y="70"/>
                  </a:cubicBezTo>
                  <a:cubicBezTo>
                    <a:pt x="78" y="70"/>
                    <a:pt x="88" y="72"/>
                    <a:pt x="95" y="75"/>
                  </a:cubicBezTo>
                  <a:cubicBezTo>
                    <a:pt x="103" y="78"/>
                    <a:pt x="110" y="83"/>
                    <a:pt x="115" y="89"/>
                  </a:cubicBezTo>
                  <a:cubicBezTo>
                    <a:pt x="120" y="95"/>
                    <a:pt x="124" y="102"/>
                    <a:pt x="127" y="111"/>
                  </a:cubicBezTo>
                  <a:cubicBezTo>
                    <a:pt x="129" y="119"/>
                    <a:pt x="131" y="129"/>
                    <a:pt x="131" y="139"/>
                  </a:cubicBezTo>
                  <a:cubicBezTo>
                    <a:pt x="131" y="155"/>
                    <a:pt x="131" y="155"/>
                    <a:pt x="131" y="155"/>
                  </a:cubicBezTo>
                  <a:lnTo>
                    <a:pt x="33" y="155"/>
                  </a:lnTo>
                  <a:close/>
                  <a:moveTo>
                    <a:pt x="83" y="46"/>
                  </a:moveTo>
                  <a:cubicBezTo>
                    <a:pt x="55" y="46"/>
                    <a:pt x="55" y="46"/>
                    <a:pt x="55" y="46"/>
                  </a:cubicBezTo>
                  <a:cubicBezTo>
                    <a:pt x="24" y="0"/>
                    <a:pt x="24" y="0"/>
                    <a:pt x="24" y="0"/>
                  </a:cubicBezTo>
                  <a:cubicBezTo>
                    <a:pt x="46" y="0"/>
                    <a:pt x="46" y="0"/>
                    <a:pt x="46" y="0"/>
                  </a:cubicBezTo>
                  <a:cubicBezTo>
                    <a:pt x="69" y="30"/>
                    <a:pt x="69" y="30"/>
                    <a:pt x="69" y="30"/>
                  </a:cubicBezTo>
                  <a:cubicBezTo>
                    <a:pt x="92" y="0"/>
                    <a:pt x="92" y="0"/>
                    <a:pt x="92" y="0"/>
                  </a:cubicBezTo>
                  <a:cubicBezTo>
                    <a:pt x="114" y="0"/>
                    <a:pt x="114" y="0"/>
                    <a:pt x="114" y="0"/>
                  </a:cubicBezTo>
                  <a:lnTo>
                    <a:pt x="83" y="46"/>
                  </a:lnTo>
                  <a:close/>
                  <a:moveTo>
                    <a:pt x="97" y="116"/>
                  </a:moveTo>
                  <a:cubicBezTo>
                    <a:pt x="96" y="112"/>
                    <a:pt x="94" y="108"/>
                    <a:pt x="91" y="105"/>
                  </a:cubicBezTo>
                  <a:cubicBezTo>
                    <a:pt x="89" y="102"/>
                    <a:pt x="86" y="100"/>
                    <a:pt x="82" y="98"/>
                  </a:cubicBezTo>
                  <a:cubicBezTo>
                    <a:pt x="78" y="96"/>
                    <a:pt x="73" y="95"/>
                    <a:pt x="68" y="95"/>
                  </a:cubicBezTo>
                  <a:cubicBezTo>
                    <a:pt x="64" y="95"/>
                    <a:pt x="59" y="96"/>
                    <a:pt x="56" y="98"/>
                  </a:cubicBezTo>
                  <a:cubicBezTo>
                    <a:pt x="52" y="99"/>
                    <a:pt x="48" y="102"/>
                    <a:pt x="45" y="105"/>
                  </a:cubicBezTo>
                  <a:cubicBezTo>
                    <a:pt x="42" y="108"/>
                    <a:pt x="39" y="112"/>
                    <a:pt x="37" y="116"/>
                  </a:cubicBezTo>
                  <a:cubicBezTo>
                    <a:pt x="35" y="120"/>
                    <a:pt x="34" y="125"/>
                    <a:pt x="33" y="130"/>
                  </a:cubicBezTo>
                  <a:cubicBezTo>
                    <a:pt x="98" y="130"/>
                    <a:pt x="98" y="130"/>
                    <a:pt x="98" y="130"/>
                  </a:cubicBezTo>
                  <a:cubicBezTo>
                    <a:pt x="98" y="125"/>
                    <a:pt x="98" y="121"/>
                    <a:pt x="97" y="11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19" name="Freeform 20">
              <a:extLst>
                <a:ext uri="{FF2B5EF4-FFF2-40B4-BE49-F238E27FC236}">
                  <a16:creationId xmlns:a16="http://schemas.microsoft.com/office/drawing/2014/main" id="{C8863942-33A9-46AD-A6DF-E33BCEE001F8}"/>
                </a:ext>
              </a:extLst>
            </p:cNvPr>
            <p:cNvSpPr>
              <a:spLocks/>
            </p:cNvSpPr>
            <p:nvPr/>
          </p:nvSpPr>
          <p:spPr bwMode="black">
            <a:xfrm>
              <a:off x="11518302" y="6195378"/>
              <a:ext cx="114820" cy="185706"/>
            </a:xfrm>
            <a:custGeom>
              <a:avLst/>
              <a:gdLst/>
              <a:ahLst/>
              <a:cxnLst>
                <a:cxn ang="0">
                  <a:pos x="210" y="503"/>
                </a:cxn>
                <a:cxn ang="0">
                  <a:pos x="78" y="340"/>
                </a:cxn>
                <a:cxn ang="0">
                  <a:pos x="75" y="340"/>
                </a:cxn>
                <a:cxn ang="0">
                  <a:pos x="75" y="503"/>
                </a:cxn>
                <a:cxn ang="0">
                  <a:pos x="0" y="503"/>
                </a:cxn>
                <a:cxn ang="0">
                  <a:pos x="0" y="0"/>
                </a:cxn>
                <a:cxn ang="0">
                  <a:pos x="75" y="0"/>
                </a:cxn>
                <a:cxn ang="0">
                  <a:pos x="75" y="319"/>
                </a:cxn>
                <a:cxn ang="0">
                  <a:pos x="78" y="319"/>
                </a:cxn>
                <a:cxn ang="0">
                  <a:pos x="203" y="163"/>
                </a:cxn>
                <a:cxn ang="0">
                  <a:pos x="300" y="163"/>
                </a:cxn>
                <a:cxn ang="0">
                  <a:pos x="156" y="326"/>
                </a:cxn>
                <a:cxn ang="0">
                  <a:pos x="311" y="503"/>
                </a:cxn>
                <a:cxn ang="0">
                  <a:pos x="210" y="503"/>
                </a:cxn>
              </a:cxnLst>
              <a:rect l="0" t="0" r="r" b="b"/>
              <a:pathLst>
                <a:path w="311" h="503">
                  <a:moveTo>
                    <a:pt x="210" y="503"/>
                  </a:moveTo>
                  <a:lnTo>
                    <a:pt x="78" y="340"/>
                  </a:lnTo>
                  <a:lnTo>
                    <a:pt x="75" y="340"/>
                  </a:lnTo>
                  <a:lnTo>
                    <a:pt x="75" y="503"/>
                  </a:lnTo>
                  <a:lnTo>
                    <a:pt x="0" y="503"/>
                  </a:lnTo>
                  <a:lnTo>
                    <a:pt x="0" y="0"/>
                  </a:lnTo>
                  <a:lnTo>
                    <a:pt x="75" y="0"/>
                  </a:lnTo>
                  <a:lnTo>
                    <a:pt x="75" y="319"/>
                  </a:lnTo>
                  <a:lnTo>
                    <a:pt x="78" y="319"/>
                  </a:lnTo>
                  <a:lnTo>
                    <a:pt x="203" y="163"/>
                  </a:lnTo>
                  <a:lnTo>
                    <a:pt x="300" y="163"/>
                  </a:lnTo>
                  <a:lnTo>
                    <a:pt x="156" y="326"/>
                  </a:lnTo>
                  <a:lnTo>
                    <a:pt x="311" y="503"/>
                  </a:lnTo>
                  <a:lnTo>
                    <a:pt x="210"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0" name="Freeform 21">
              <a:extLst>
                <a:ext uri="{FF2B5EF4-FFF2-40B4-BE49-F238E27FC236}">
                  <a16:creationId xmlns:a16="http://schemas.microsoft.com/office/drawing/2014/main" id="{38AFC862-E4A5-464F-88E7-3B2DDCDD31DE}"/>
                </a:ext>
              </a:extLst>
            </p:cNvPr>
            <p:cNvSpPr>
              <a:spLocks/>
            </p:cNvSpPr>
            <p:nvPr/>
          </p:nvSpPr>
          <p:spPr bwMode="black">
            <a:xfrm>
              <a:off x="11643828" y="6255557"/>
              <a:ext cx="111497" cy="128850"/>
            </a:xfrm>
            <a:custGeom>
              <a:avLst/>
              <a:gdLst/>
              <a:ahLst/>
              <a:cxnLst>
                <a:cxn ang="0">
                  <a:pos x="95" y="144"/>
                </a:cxn>
                <a:cxn ang="0">
                  <a:pos x="95" y="123"/>
                </a:cxn>
                <a:cxn ang="0">
                  <a:pos x="95" y="123"/>
                </a:cxn>
                <a:cxn ang="0">
                  <a:pos x="88" y="132"/>
                </a:cxn>
                <a:cxn ang="0">
                  <a:pos x="78" y="140"/>
                </a:cxn>
                <a:cxn ang="0">
                  <a:pos x="66" y="146"/>
                </a:cxn>
                <a:cxn ang="0">
                  <a:pos x="51" y="148"/>
                </a:cxn>
                <a:cxn ang="0">
                  <a:pos x="13" y="133"/>
                </a:cxn>
                <a:cxn ang="0">
                  <a:pos x="0" y="88"/>
                </a:cxn>
                <a:cxn ang="0">
                  <a:pos x="0" y="0"/>
                </a:cxn>
                <a:cxn ang="0">
                  <a:pos x="33" y="0"/>
                </a:cxn>
                <a:cxn ang="0">
                  <a:pos x="33" y="84"/>
                </a:cxn>
                <a:cxn ang="0">
                  <a:pos x="35" y="101"/>
                </a:cxn>
                <a:cxn ang="0">
                  <a:pos x="41" y="113"/>
                </a:cxn>
                <a:cxn ang="0">
                  <a:pos x="51" y="119"/>
                </a:cxn>
                <a:cxn ang="0">
                  <a:pos x="63" y="121"/>
                </a:cxn>
                <a:cxn ang="0">
                  <a:pos x="75" y="119"/>
                </a:cxn>
                <a:cxn ang="0">
                  <a:pos x="86" y="111"/>
                </a:cxn>
                <a:cxn ang="0">
                  <a:pos x="93" y="100"/>
                </a:cxn>
                <a:cxn ang="0">
                  <a:pos x="95" y="84"/>
                </a:cxn>
                <a:cxn ang="0">
                  <a:pos x="95" y="0"/>
                </a:cxn>
                <a:cxn ang="0">
                  <a:pos x="128" y="0"/>
                </a:cxn>
                <a:cxn ang="0">
                  <a:pos x="128" y="144"/>
                </a:cxn>
                <a:cxn ang="0">
                  <a:pos x="95" y="144"/>
                </a:cxn>
              </a:cxnLst>
              <a:rect l="0" t="0" r="r" b="b"/>
              <a:pathLst>
                <a:path w="128" h="148">
                  <a:moveTo>
                    <a:pt x="95" y="144"/>
                  </a:moveTo>
                  <a:cubicBezTo>
                    <a:pt x="95" y="123"/>
                    <a:pt x="95" y="123"/>
                    <a:pt x="95" y="123"/>
                  </a:cubicBezTo>
                  <a:cubicBezTo>
                    <a:pt x="95" y="123"/>
                    <a:pt x="95" y="123"/>
                    <a:pt x="95" y="123"/>
                  </a:cubicBezTo>
                  <a:cubicBezTo>
                    <a:pt x="93" y="126"/>
                    <a:pt x="90" y="129"/>
                    <a:pt x="88" y="132"/>
                  </a:cubicBezTo>
                  <a:cubicBezTo>
                    <a:pt x="85" y="135"/>
                    <a:pt x="81" y="138"/>
                    <a:pt x="78" y="140"/>
                  </a:cubicBezTo>
                  <a:cubicBezTo>
                    <a:pt x="74" y="143"/>
                    <a:pt x="70" y="144"/>
                    <a:pt x="66" y="146"/>
                  </a:cubicBezTo>
                  <a:cubicBezTo>
                    <a:pt x="61" y="147"/>
                    <a:pt x="56" y="148"/>
                    <a:pt x="51" y="148"/>
                  </a:cubicBezTo>
                  <a:cubicBezTo>
                    <a:pt x="35" y="148"/>
                    <a:pt x="22" y="143"/>
                    <a:pt x="13" y="133"/>
                  </a:cubicBezTo>
                  <a:cubicBezTo>
                    <a:pt x="4" y="123"/>
                    <a:pt x="0" y="108"/>
                    <a:pt x="0" y="88"/>
                  </a:cubicBezTo>
                  <a:cubicBezTo>
                    <a:pt x="0" y="0"/>
                    <a:pt x="0" y="0"/>
                    <a:pt x="0" y="0"/>
                  </a:cubicBezTo>
                  <a:cubicBezTo>
                    <a:pt x="33" y="0"/>
                    <a:pt x="33" y="0"/>
                    <a:pt x="33" y="0"/>
                  </a:cubicBezTo>
                  <a:cubicBezTo>
                    <a:pt x="33" y="84"/>
                    <a:pt x="33" y="84"/>
                    <a:pt x="33" y="84"/>
                  </a:cubicBezTo>
                  <a:cubicBezTo>
                    <a:pt x="33" y="90"/>
                    <a:pt x="33" y="96"/>
                    <a:pt x="35" y="101"/>
                  </a:cubicBezTo>
                  <a:cubicBezTo>
                    <a:pt x="36" y="106"/>
                    <a:pt x="38" y="110"/>
                    <a:pt x="41" y="113"/>
                  </a:cubicBezTo>
                  <a:cubicBezTo>
                    <a:pt x="44" y="116"/>
                    <a:pt x="47" y="118"/>
                    <a:pt x="51" y="119"/>
                  </a:cubicBezTo>
                  <a:cubicBezTo>
                    <a:pt x="54" y="120"/>
                    <a:pt x="58" y="121"/>
                    <a:pt x="63" y="121"/>
                  </a:cubicBezTo>
                  <a:cubicBezTo>
                    <a:pt x="67" y="121"/>
                    <a:pt x="71" y="120"/>
                    <a:pt x="75" y="119"/>
                  </a:cubicBezTo>
                  <a:cubicBezTo>
                    <a:pt x="79" y="117"/>
                    <a:pt x="83" y="115"/>
                    <a:pt x="86" y="111"/>
                  </a:cubicBezTo>
                  <a:cubicBezTo>
                    <a:pt x="89" y="108"/>
                    <a:pt x="91" y="104"/>
                    <a:pt x="93" y="100"/>
                  </a:cubicBezTo>
                  <a:cubicBezTo>
                    <a:pt x="94" y="95"/>
                    <a:pt x="95" y="89"/>
                    <a:pt x="95" y="84"/>
                  </a:cubicBezTo>
                  <a:cubicBezTo>
                    <a:pt x="95" y="0"/>
                    <a:pt x="95" y="0"/>
                    <a:pt x="95" y="0"/>
                  </a:cubicBezTo>
                  <a:cubicBezTo>
                    <a:pt x="128" y="0"/>
                    <a:pt x="128" y="0"/>
                    <a:pt x="128" y="0"/>
                  </a:cubicBezTo>
                  <a:cubicBezTo>
                    <a:pt x="128" y="144"/>
                    <a:pt x="128" y="144"/>
                    <a:pt x="128" y="144"/>
                  </a:cubicBezTo>
                  <a:lnTo>
                    <a:pt x="95"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1" name="Freeform 22">
              <a:extLst>
                <a:ext uri="{FF2B5EF4-FFF2-40B4-BE49-F238E27FC236}">
                  <a16:creationId xmlns:a16="http://schemas.microsoft.com/office/drawing/2014/main" id="{522276A6-1672-4352-B2A4-61A817618036}"/>
                </a:ext>
              </a:extLst>
            </p:cNvPr>
            <p:cNvSpPr>
              <a:spLocks noEditPoints="1"/>
            </p:cNvSpPr>
            <p:nvPr/>
          </p:nvSpPr>
          <p:spPr bwMode="black">
            <a:xfrm>
              <a:off x="11749418" y="6194270"/>
              <a:ext cx="70517" cy="246255"/>
            </a:xfrm>
            <a:custGeom>
              <a:avLst/>
              <a:gdLst/>
              <a:ahLst/>
              <a:cxnLst>
                <a:cxn ang="0">
                  <a:pos x="74" y="238"/>
                </a:cxn>
                <a:cxn ang="0">
                  <a:pos x="63" y="261"/>
                </a:cxn>
                <a:cxn ang="0">
                  <a:pos x="45" y="276"/>
                </a:cxn>
                <a:cxn ang="0">
                  <a:pos x="19" y="282"/>
                </a:cxn>
                <a:cxn ang="0">
                  <a:pos x="14" y="281"/>
                </a:cxn>
                <a:cxn ang="0">
                  <a:pos x="9" y="280"/>
                </a:cxn>
                <a:cxn ang="0">
                  <a:pos x="4" y="279"/>
                </a:cxn>
                <a:cxn ang="0">
                  <a:pos x="0" y="278"/>
                </a:cxn>
                <a:cxn ang="0">
                  <a:pos x="0" y="250"/>
                </a:cxn>
                <a:cxn ang="0">
                  <a:pos x="9" y="254"/>
                </a:cxn>
                <a:cxn ang="0">
                  <a:pos x="18" y="255"/>
                </a:cxn>
                <a:cxn ang="0">
                  <a:pos x="28" y="253"/>
                </a:cxn>
                <a:cxn ang="0">
                  <a:pos x="37" y="246"/>
                </a:cxn>
                <a:cxn ang="0">
                  <a:pos x="43" y="232"/>
                </a:cxn>
                <a:cxn ang="0">
                  <a:pos x="45" y="213"/>
                </a:cxn>
                <a:cxn ang="0">
                  <a:pos x="45" y="70"/>
                </a:cxn>
                <a:cxn ang="0">
                  <a:pos x="77" y="70"/>
                </a:cxn>
                <a:cxn ang="0">
                  <a:pos x="77" y="209"/>
                </a:cxn>
                <a:cxn ang="0">
                  <a:pos x="74" y="238"/>
                </a:cxn>
                <a:cxn ang="0">
                  <a:pos x="81" y="20"/>
                </a:cxn>
                <a:cxn ang="0">
                  <a:pos x="80" y="27"/>
                </a:cxn>
                <a:cxn ang="0">
                  <a:pos x="76" y="33"/>
                </a:cxn>
                <a:cxn ang="0">
                  <a:pos x="69" y="37"/>
                </a:cxn>
                <a:cxn ang="0">
                  <a:pos x="61" y="38"/>
                </a:cxn>
                <a:cxn ang="0">
                  <a:pos x="53" y="37"/>
                </a:cxn>
                <a:cxn ang="0">
                  <a:pos x="47" y="33"/>
                </a:cxn>
                <a:cxn ang="0">
                  <a:pos x="43" y="27"/>
                </a:cxn>
                <a:cxn ang="0">
                  <a:pos x="42" y="20"/>
                </a:cxn>
                <a:cxn ang="0">
                  <a:pos x="43" y="12"/>
                </a:cxn>
                <a:cxn ang="0">
                  <a:pos x="47" y="6"/>
                </a:cxn>
                <a:cxn ang="0">
                  <a:pos x="54" y="2"/>
                </a:cxn>
                <a:cxn ang="0">
                  <a:pos x="61" y="0"/>
                </a:cxn>
                <a:cxn ang="0">
                  <a:pos x="69" y="2"/>
                </a:cxn>
                <a:cxn ang="0">
                  <a:pos x="76" y="6"/>
                </a:cxn>
                <a:cxn ang="0">
                  <a:pos x="80" y="12"/>
                </a:cxn>
                <a:cxn ang="0">
                  <a:pos x="81" y="20"/>
                </a:cxn>
              </a:cxnLst>
              <a:rect l="0" t="0" r="r" b="b"/>
              <a:pathLst>
                <a:path w="81" h="282">
                  <a:moveTo>
                    <a:pt x="74" y="238"/>
                  </a:moveTo>
                  <a:cubicBezTo>
                    <a:pt x="71" y="247"/>
                    <a:pt x="68" y="255"/>
                    <a:pt x="63" y="261"/>
                  </a:cubicBezTo>
                  <a:cubicBezTo>
                    <a:pt x="58" y="268"/>
                    <a:pt x="52" y="273"/>
                    <a:pt x="45" y="276"/>
                  </a:cubicBezTo>
                  <a:cubicBezTo>
                    <a:pt x="37" y="280"/>
                    <a:pt x="29" y="282"/>
                    <a:pt x="19" y="282"/>
                  </a:cubicBezTo>
                  <a:cubicBezTo>
                    <a:pt x="18" y="282"/>
                    <a:pt x="16" y="282"/>
                    <a:pt x="14" y="281"/>
                  </a:cubicBezTo>
                  <a:cubicBezTo>
                    <a:pt x="12" y="281"/>
                    <a:pt x="11" y="281"/>
                    <a:pt x="9" y="280"/>
                  </a:cubicBezTo>
                  <a:cubicBezTo>
                    <a:pt x="7" y="280"/>
                    <a:pt x="6" y="280"/>
                    <a:pt x="4" y="279"/>
                  </a:cubicBezTo>
                  <a:cubicBezTo>
                    <a:pt x="2" y="279"/>
                    <a:pt x="1" y="278"/>
                    <a:pt x="0" y="278"/>
                  </a:cubicBezTo>
                  <a:cubicBezTo>
                    <a:pt x="0" y="250"/>
                    <a:pt x="0" y="250"/>
                    <a:pt x="0" y="250"/>
                  </a:cubicBezTo>
                  <a:cubicBezTo>
                    <a:pt x="2" y="251"/>
                    <a:pt x="5" y="252"/>
                    <a:pt x="9" y="254"/>
                  </a:cubicBezTo>
                  <a:cubicBezTo>
                    <a:pt x="12" y="255"/>
                    <a:pt x="15" y="255"/>
                    <a:pt x="18" y="255"/>
                  </a:cubicBezTo>
                  <a:cubicBezTo>
                    <a:pt x="22" y="255"/>
                    <a:pt x="25" y="255"/>
                    <a:pt x="28" y="253"/>
                  </a:cubicBezTo>
                  <a:cubicBezTo>
                    <a:pt x="32" y="251"/>
                    <a:pt x="34" y="249"/>
                    <a:pt x="37" y="246"/>
                  </a:cubicBezTo>
                  <a:cubicBezTo>
                    <a:pt x="39" y="242"/>
                    <a:pt x="41" y="238"/>
                    <a:pt x="43" y="232"/>
                  </a:cubicBezTo>
                  <a:cubicBezTo>
                    <a:pt x="44" y="227"/>
                    <a:pt x="45" y="220"/>
                    <a:pt x="45" y="213"/>
                  </a:cubicBezTo>
                  <a:cubicBezTo>
                    <a:pt x="45" y="70"/>
                    <a:pt x="45" y="70"/>
                    <a:pt x="45" y="70"/>
                  </a:cubicBezTo>
                  <a:cubicBezTo>
                    <a:pt x="77" y="70"/>
                    <a:pt x="77" y="70"/>
                    <a:pt x="77" y="70"/>
                  </a:cubicBezTo>
                  <a:cubicBezTo>
                    <a:pt x="77" y="209"/>
                    <a:pt x="77" y="209"/>
                    <a:pt x="77" y="209"/>
                  </a:cubicBezTo>
                  <a:cubicBezTo>
                    <a:pt x="77" y="220"/>
                    <a:pt x="76" y="229"/>
                    <a:pt x="74" y="238"/>
                  </a:cubicBezTo>
                  <a:close/>
                  <a:moveTo>
                    <a:pt x="81" y="20"/>
                  </a:moveTo>
                  <a:cubicBezTo>
                    <a:pt x="81" y="22"/>
                    <a:pt x="81" y="24"/>
                    <a:pt x="80" y="27"/>
                  </a:cubicBezTo>
                  <a:cubicBezTo>
                    <a:pt x="79" y="29"/>
                    <a:pt x="77" y="31"/>
                    <a:pt x="76" y="33"/>
                  </a:cubicBezTo>
                  <a:cubicBezTo>
                    <a:pt x="74" y="34"/>
                    <a:pt x="72" y="36"/>
                    <a:pt x="69" y="37"/>
                  </a:cubicBezTo>
                  <a:cubicBezTo>
                    <a:pt x="67" y="38"/>
                    <a:pt x="64" y="38"/>
                    <a:pt x="61" y="38"/>
                  </a:cubicBezTo>
                  <a:cubicBezTo>
                    <a:pt x="59" y="38"/>
                    <a:pt x="56" y="38"/>
                    <a:pt x="53" y="37"/>
                  </a:cubicBezTo>
                  <a:cubicBezTo>
                    <a:pt x="51" y="36"/>
                    <a:pt x="49" y="34"/>
                    <a:pt x="47" y="33"/>
                  </a:cubicBezTo>
                  <a:cubicBezTo>
                    <a:pt x="45" y="31"/>
                    <a:pt x="44" y="29"/>
                    <a:pt x="43" y="27"/>
                  </a:cubicBezTo>
                  <a:cubicBezTo>
                    <a:pt x="42" y="24"/>
                    <a:pt x="42" y="22"/>
                    <a:pt x="42" y="20"/>
                  </a:cubicBezTo>
                  <a:cubicBezTo>
                    <a:pt x="42" y="17"/>
                    <a:pt x="42" y="14"/>
                    <a:pt x="43" y="12"/>
                  </a:cubicBezTo>
                  <a:cubicBezTo>
                    <a:pt x="44" y="10"/>
                    <a:pt x="46" y="8"/>
                    <a:pt x="47" y="6"/>
                  </a:cubicBezTo>
                  <a:cubicBezTo>
                    <a:pt x="49" y="4"/>
                    <a:pt x="51" y="3"/>
                    <a:pt x="54" y="2"/>
                  </a:cubicBezTo>
                  <a:cubicBezTo>
                    <a:pt x="56" y="1"/>
                    <a:pt x="59" y="0"/>
                    <a:pt x="61" y="0"/>
                  </a:cubicBezTo>
                  <a:cubicBezTo>
                    <a:pt x="64" y="0"/>
                    <a:pt x="67" y="1"/>
                    <a:pt x="69" y="2"/>
                  </a:cubicBezTo>
                  <a:cubicBezTo>
                    <a:pt x="72" y="3"/>
                    <a:pt x="74" y="4"/>
                    <a:pt x="76" y="6"/>
                  </a:cubicBezTo>
                  <a:cubicBezTo>
                    <a:pt x="77" y="8"/>
                    <a:pt x="79" y="10"/>
                    <a:pt x="80" y="12"/>
                  </a:cubicBezTo>
                  <a:cubicBezTo>
                    <a:pt x="81" y="14"/>
                    <a:pt x="81" y="17"/>
                    <a:pt x="81" y="2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2" name="Freeform 23">
              <a:extLst>
                <a:ext uri="{FF2B5EF4-FFF2-40B4-BE49-F238E27FC236}">
                  <a16:creationId xmlns:a16="http://schemas.microsoft.com/office/drawing/2014/main" id="{49883F4B-238E-4C8E-AE76-2451CE8E1423}"/>
                </a:ext>
              </a:extLst>
            </p:cNvPr>
            <p:cNvSpPr>
              <a:spLocks noEditPoints="1"/>
            </p:cNvSpPr>
            <p:nvPr/>
          </p:nvSpPr>
          <p:spPr bwMode="black">
            <a:xfrm>
              <a:off x="11846886" y="6194270"/>
              <a:ext cx="35074" cy="186814"/>
            </a:xfrm>
            <a:custGeom>
              <a:avLst/>
              <a:gdLst/>
              <a:ahLst/>
              <a:cxnLst>
                <a:cxn ang="0">
                  <a:pos x="40" y="20"/>
                </a:cxn>
                <a:cxn ang="0">
                  <a:pos x="38" y="27"/>
                </a:cxn>
                <a:cxn ang="0">
                  <a:pos x="34" y="33"/>
                </a:cxn>
                <a:cxn ang="0">
                  <a:pos x="28" y="37"/>
                </a:cxn>
                <a:cxn ang="0">
                  <a:pos x="20" y="38"/>
                </a:cxn>
                <a:cxn ang="0">
                  <a:pos x="12" y="37"/>
                </a:cxn>
                <a:cxn ang="0">
                  <a:pos x="6" y="33"/>
                </a:cxn>
                <a:cxn ang="0">
                  <a:pos x="2" y="27"/>
                </a:cxn>
                <a:cxn ang="0">
                  <a:pos x="0" y="20"/>
                </a:cxn>
                <a:cxn ang="0">
                  <a:pos x="2" y="12"/>
                </a:cxn>
                <a:cxn ang="0">
                  <a:pos x="6" y="6"/>
                </a:cxn>
                <a:cxn ang="0">
                  <a:pos x="12" y="2"/>
                </a:cxn>
                <a:cxn ang="0">
                  <a:pos x="20" y="0"/>
                </a:cxn>
                <a:cxn ang="0">
                  <a:pos x="28" y="2"/>
                </a:cxn>
                <a:cxn ang="0">
                  <a:pos x="34" y="6"/>
                </a:cxn>
                <a:cxn ang="0">
                  <a:pos x="38" y="12"/>
                </a:cxn>
                <a:cxn ang="0">
                  <a:pos x="40" y="20"/>
                </a:cxn>
                <a:cxn ang="0">
                  <a:pos x="3" y="214"/>
                </a:cxn>
                <a:cxn ang="0">
                  <a:pos x="3" y="70"/>
                </a:cxn>
                <a:cxn ang="0">
                  <a:pos x="36" y="70"/>
                </a:cxn>
                <a:cxn ang="0">
                  <a:pos x="36" y="214"/>
                </a:cxn>
                <a:cxn ang="0">
                  <a:pos x="3" y="214"/>
                </a:cxn>
              </a:cxnLst>
              <a:rect l="0" t="0" r="r" b="b"/>
              <a:pathLst>
                <a:path w="40" h="214">
                  <a:moveTo>
                    <a:pt x="40" y="20"/>
                  </a:moveTo>
                  <a:cubicBezTo>
                    <a:pt x="40" y="22"/>
                    <a:pt x="39" y="24"/>
                    <a:pt x="38" y="27"/>
                  </a:cubicBezTo>
                  <a:cubicBezTo>
                    <a:pt x="37" y="29"/>
                    <a:pt x="36" y="31"/>
                    <a:pt x="34" y="33"/>
                  </a:cubicBezTo>
                  <a:cubicBezTo>
                    <a:pt x="32" y="34"/>
                    <a:pt x="30" y="36"/>
                    <a:pt x="28" y="37"/>
                  </a:cubicBezTo>
                  <a:cubicBezTo>
                    <a:pt x="25" y="38"/>
                    <a:pt x="23" y="38"/>
                    <a:pt x="20" y="38"/>
                  </a:cubicBezTo>
                  <a:cubicBezTo>
                    <a:pt x="17" y="38"/>
                    <a:pt x="14" y="38"/>
                    <a:pt x="12" y="37"/>
                  </a:cubicBezTo>
                  <a:cubicBezTo>
                    <a:pt x="10" y="36"/>
                    <a:pt x="7" y="34"/>
                    <a:pt x="6" y="33"/>
                  </a:cubicBezTo>
                  <a:cubicBezTo>
                    <a:pt x="4" y="31"/>
                    <a:pt x="3" y="29"/>
                    <a:pt x="2" y="27"/>
                  </a:cubicBezTo>
                  <a:cubicBezTo>
                    <a:pt x="1" y="24"/>
                    <a:pt x="0" y="22"/>
                    <a:pt x="0" y="20"/>
                  </a:cubicBezTo>
                  <a:cubicBezTo>
                    <a:pt x="0" y="17"/>
                    <a:pt x="1" y="14"/>
                    <a:pt x="2" y="12"/>
                  </a:cubicBezTo>
                  <a:cubicBezTo>
                    <a:pt x="3" y="10"/>
                    <a:pt x="4" y="8"/>
                    <a:pt x="6" y="6"/>
                  </a:cubicBezTo>
                  <a:cubicBezTo>
                    <a:pt x="8" y="4"/>
                    <a:pt x="10" y="3"/>
                    <a:pt x="12" y="2"/>
                  </a:cubicBezTo>
                  <a:cubicBezTo>
                    <a:pt x="14" y="1"/>
                    <a:pt x="17" y="0"/>
                    <a:pt x="20" y="0"/>
                  </a:cubicBezTo>
                  <a:cubicBezTo>
                    <a:pt x="23" y="0"/>
                    <a:pt x="25" y="1"/>
                    <a:pt x="28" y="2"/>
                  </a:cubicBezTo>
                  <a:cubicBezTo>
                    <a:pt x="30" y="3"/>
                    <a:pt x="32" y="4"/>
                    <a:pt x="34" y="6"/>
                  </a:cubicBezTo>
                  <a:cubicBezTo>
                    <a:pt x="36" y="8"/>
                    <a:pt x="37" y="10"/>
                    <a:pt x="38" y="12"/>
                  </a:cubicBezTo>
                  <a:cubicBezTo>
                    <a:pt x="39" y="14"/>
                    <a:pt x="40" y="17"/>
                    <a:pt x="40" y="20"/>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23" name="Group 222">
            <a:extLst>
              <a:ext uri="{FF2B5EF4-FFF2-40B4-BE49-F238E27FC236}">
                <a16:creationId xmlns:a16="http://schemas.microsoft.com/office/drawing/2014/main" id="{B322D162-D1D9-49D6-9B28-BDBB1459D601}"/>
              </a:ext>
            </a:extLst>
          </p:cNvPr>
          <p:cNvGrpSpPr/>
          <p:nvPr/>
        </p:nvGrpSpPr>
        <p:grpSpPr bwMode="black">
          <a:xfrm>
            <a:off x="4269765" y="5592943"/>
            <a:ext cx="838091" cy="251224"/>
            <a:chOff x="1471737" y="6192453"/>
            <a:chExt cx="841520" cy="260991"/>
          </a:xfrm>
          <a:solidFill>
            <a:srgbClr val="FFFFFF"/>
          </a:solidFill>
          <a:effectLst/>
        </p:grpSpPr>
        <p:sp>
          <p:nvSpPr>
            <p:cNvPr id="224" name="Freeform 20">
              <a:extLst>
                <a:ext uri="{FF2B5EF4-FFF2-40B4-BE49-F238E27FC236}">
                  <a16:creationId xmlns:a16="http://schemas.microsoft.com/office/drawing/2014/main" id="{55418AF6-B945-44B1-850C-68C146791CF4}"/>
                </a:ext>
              </a:extLst>
            </p:cNvPr>
            <p:cNvSpPr>
              <a:spLocks noEditPoints="1"/>
            </p:cNvSpPr>
            <p:nvPr/>
          </p:nvSpPr>
          <p:spPr bwMode="black">
            <a:xfrm>
              <a:off x="1471737" y="6192453"/>
              <a:ext cx="132645" cy="207734"/>
            </a:xfrm>
            <a:custGeom>
              <a:avLst/>
              <a:gdLst/>
              <a:ahLst/>
              <a:cxnLst>
                <a:cxn ang="0">
                  <a:pos x="170" y="163"/>
                </a:cxn>
                <a:cxn ang="0">
                  <a:pos x="162" y="205"/>
                </a:cxn>
                <a:cxn ang="0">
                  <a:pos x="140" y="238"/>
                </a:cxn>
                <a:cxn ang="0">
                  <a:pos x="105" y="259"/>
                </a:cxn>
                <a:cxn ang="0">
                  <a:pos x="60" y="266"/>
                </a:cxn>
                <a:cxn ang="0">
                  <a:pos x="0" y="266"/>
                </a:cxn>
                <a:cxn ang="0">
                  <a:pos x="0" y="65"/>
                </a:cxn>
                <a:cxn ang="0">
                  <a:pos x="62" y="65"/>
                </a:cxn>
                <a:cxn ang="0">
                  <a:pos x="143" y="90"/>
                </a:cxn>
                <a:cxn ang="0">
                  <a:pos x="170" y="163"/>
                </a:cxn>
                <a:cxn ang="0">
                  <a:pos x="84" y="46"/>
                </a:cxn>
                <a:cxn ang="0">
                  <a:pos x="56" y="46"/>
                </a:cxn>
                <a:cxn ang="0">
                  <a:pos x="25" y="0"/>
                </a:cxn>
                <a:cxn ang="0">
                  <a:pos x="46" y="0"/>
                </a:cxn>
                <a:cxn ang="0">
                  <a:pos x="70" y="30"/>
                </a:cxn>
                <a:cxn ang="0">
                  <a:pos x="92" y="0"/>
                </a:cxn>
                <a:cxn ang="0">
                  <a:pos x="114" y="0"/>
                </a:cxn>
                <a:cxn ang="0">
                  <a:pos x="84" y="46"/>
                </a:cxn>
                <a:cxn ang="0">
                  <a:pos x="134" y="164"/>
                </a:cxn>
                <a:cxn ang="0">
                  <a:pos x="129" y="134"/>
                </a:cxn>
                <a:cxn ang="0">
                  <a:pos x="115" y="112"/>
                </a:cxn>
                <a:cxn ang="0">
                  <a:pos x="92" y="98"/>
                </a:cxn>
                <a:cxn ang="0">
                  <a:pos x="60" y="94"/>
                </a:cxn>
                <a:cxn ang="0">
                  <a:pos x="33" y="94"/>
                </a:cxn>
                <a:cxn ang="0">
                  <a:pos x="33" y="237"/>
                </a:cxn>
                <a:cxn ang="0">
                  <a:pos x="60" y="237"/>
                </a:cxn>
                <a:cxn ang="0">
                  <a:pos x="92" y="232"/>
                </a:cxn>
                <a:cxn ang="0">
                  <a:pos x="115" y="217"/>
                </a:cxn>
                <a:cxn ang="0">
                  <a:pos x="129" y="194"/>
                </a:cxn>
                <a:cxn ang="0">
                  <a:pos x="134" y="164"/>
                </a:cxn>
              </a:cxnLst>
              <a:rect l="0" t="0" r="r" b="b"/>
              <a:pathLst>
                <a:path w="170" h="266">
                  <a:moveTo>
                    <a:pt x="170" y="163"/>
                  </a:moveTo>
                  <a:cubicBezTo>
                    <a:pt x="170" y="178"/>
                    <a:pt x="167" y="193"/>
                    <a:pt x="162" y="205"/>
                  </a:cubicBezTo>
                  <a:cubicBezTo>
                    <a:pt x="157" y="218"/>
                    <a:pt x="149" y="229"/>
                    <a:pt x="140" y="238"/>
                  </a:cubicBezTo>
                  <a:cubicBezTo>
                    <a:pt x="130" y="247"/>
                    <a:pt x="119" y="254"/>
                    <a:pt x="105" y="259"/>
                  </a:cubicBezTo>
                  <a:cubicBezTo>
                    <a:pt x="92" y="264"/>
                    <a:pt x="77" y="266"/>
                    <a:pt x="60" y="266"/>
                  </a:cubicBezTo>
                  <a:cubicBezTo>
                    <a:pt x="0" y="266"/>
                    <a:pt x="0" y="266"/>
                    <a:pt x="0" y="266"/>
                  </a:cubicBezTo>
                  <a:cubicBezTo>
                    <a:pt x="0" y="65"/>
                    <a:pt x="0" y="65"/>
                    <a:pt x="0" y="65"/>
                  </a:cubicBezTo>
                  <a:cubicBezTo>
                    <a:pt x="62" y="65"/>
                    <a:pt x="62" y="65"/>
                    <a:pt x="62" y="65"/>
                  </a:cubicBezTo>
                  <a:cubicBezTo>
                    <a:pt x="98" y="65"/>
                    <a:pt x="125" y="73"/>
                    <a:pt x="143" y="90"/>
                  </a:cubicBezTo>
                  <a:cubicBezTo>
                    <a:pt x="161" y="106"/>
                    <a:pt x="170" y="131"/>
                    <a:pt x="170" y="163"/>
                  </a:cubicBezTo>
                  <a:close/>
                  <a:moveTo>
                    <a:pt x="84" y="46"/>
                  </a:moveTo>
                  <a:cubicBezTo>
                    <a:pt x="56" y="46"/>
                    <a:pt x="56" y="46"/>
                    <a:pt x="56" y="46"/>
                  </a:cubicBezTo>
                  <a:cubicBezTo>
                    <a:pt x="25" y="0"/>
                    <a:pt x="25" y="0"/>
                    <a:pt x="25" y="0"/>
                  </a:cubicBezTo>
                  <a:cubicBezTo>
                    <a:pt x="46" y="0"/>
                    <a:pt x="46" y="0"/>
                    <a:pt x="46" y="0"/>
                  </a:cubicBezTo>
                  <a:cubicBezTo>
                    <a:pt x="70" y="30"/>
                    <a:pt x="70" y="30"/>
                    <a:pt x="70" y="30"/>
                  </a:cubicBezTo>
                  <a:cubicBezTo>
                    <a:pt x="92" y="0"/>
                    <a:pt x="92" y="0"/>
                    <a:pt x="92" y="0"/>
                  </a:cubicBezTo>
                  <a:cubicBezTo>
                    <a:pt x="114" y="0"/>
                    <a:pt x="114" y="0"/>
                    <a:pt x="114" y="0"/>
                  </a:cubicBezTo>
                  <a:lnTo>
                    <a:pt x="84" y="46"/>
                  </a:lnTo>
                  <a:close/>
                  <a:moveTo>
                    <a:pt x="134" y="164"/>
                  </a:moveTo>
                  <a:cubicBezTo>
                    <a:pt x="134" y="152"/>
                    <a:pt x="133" y="142"/>
                    <a:pt x="129" y="134"/>
                  </a:cubicBezTo>
                  <a:cubicBezTo>
                    <a:pt x="126" y="125"/>
                    <a:pt x="122" y="118"/>
                    <a:pt x="115" y="112"/>
                  </a:cubicBezTo>
                  <a:cubicBezTo>
                    <a:pt x="109" y="106"/>
                    <a:pt x="101" y="101"/>
                    <a:pt x="92" y="98"/>
                  </a:cubicBezTo>
                  <a:cubicBezTo>
                    <a:pt x="83" y="95"/>
                    <a:pt x="72" y="94"/>
                    <a:pt x="60" y="94"/>
                  </a:cubicBezTo>
                  <a:cubicBezTo>
                    <a:pt x="33" y="94"/>
                    <a:pt x="33" y="94"/>
                    <a:pt x="33" y="94"/>
                  </a:cubicBezTo>
                  <a:cubicBezTo>
                    <a:pt x="33" y="237"/>
                    <a:pt x="33" y="237"/>
                    <a:pt x="33" y="237"/>
                  </a:cubicBezTo>
                  <a:cubicBezTo>
                    <a:pt x="60" y="237"/>
                    <a:pt x="60" y="237"/>
                    <a:pt x="60" y="237"/>
                  </a:cubicBezTo>
                  <a:cubicBezTo>
                    <a:pt x="72" y="237"/>
                    <a:pt x="83" y="236"/>
                    <a:pt x="92" y="232"/>
                  </a:cubicBezTo>
                  <a:cubicBezTo>
                    <a:pt x="101" y="229"/>
                    <a:pt x="109" y="224"/>
                    <a:pt x="115" y="217"/>
                  </a:cubicBezTo>
                  <a:cubicBezTo>
                    <a:pt x="121" y="211"/>
                    <a:pt x="126" y="203"/>
                    <a:pt x="129" y="194"/>
                  </a:cubicBezTo>
                  <a:cubicBezTo>
                    <a:pt x="133" y="185"/>
                    <a:pt x="134" y="175"/>
                    <a:pt x="134" y="16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5" name="Freeform 21">
              <a:extLst>
                <a:ext uri="{FF2B5EF4-FFF2-40B4-BE49-F238E27FC236}">
                  <a16:creationId xmlns:a16="http://schemas.microsoft.com/office/drawing/2014/main" id="{D1B40166-620B-4359-ADFD-615F4918E5F2}"/>
                </a:ext>
              </a:extLst>
            </p:cNvPr>
            <p:cNvSpPr>
              <a:spLocks noEditPoints="1"/>
            </p:cNvSpPr>
            <p:nvPr/>
          </p:nvSpPr>
          <p:spPr bwMode="black">
            <a:xfrm>
              <a:off x="1616291" y="6285404"/>
              <a:ext cx="94274" cy="117760"/>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3"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4" y="85"/>
                    <a:pt x="7" y="81"/>
                    <a:pt x="11" y="76"/>
                  </a:cubicBezTo>
                  <a:cubicBezTo>
                    <a:pt x="15" y="72"/>
                    <a:pt x="20" y="69"/>
                    <a:pt x="26" y="66"/>
                  </a:cubicBezTo>
                  <a:cubicBezTo>
                    <a:pt x="31" y="63"/>
                    <a:pt x="39" y="61"/>
                    <a:pt x="47" y="60"/>
                  </a:cubicBezTo>
                  <a:cubicBezTo>
                    <a:pt x="89" y="55"/>
                    <a:pt x="89" y="55"/>
                    <a:pt x="89" y="55"/>
                  </a:cubicBezTo>
                  <a:cubicBezTo>
                    <a:pt x="89" y="44"/>
                    <a:pt x="87" y="37"/>
                    <a:pt x="82" y="32"/>
                  </a:cubicBezTo>
                  <a:cubicBezTo>
                    <a:pt x="77" y="28"/>
                    <a:pt x="70" y="25"/>
                    <a:pt x="62" y="25"/>
                  </a:cubicBezTo>
                  <a:cubicBezTo>
                    <a:pt x="53" y="25"/>
                    <a:pt x="44" y="27"/>
                    <a:pt x="36" y="30"/>
                  </a:cubicBezTo>
                  <a:cubicBezTo>
                    <a:pt x="28" y="33"/>
                    <a:pt x="20" y="36"/>
                    <a:pt x="14" y="41"/>
                  </a:cubicBezTo>
                  <a:cubicBezTo>
                    <a:pt x="14" y="13"/>
                    <a:pt x="14" y="13"/>
                    <a:pt x="14" y="13"/>
                  </a:cubicBezTo>
                  <a:cubicBezTo>
                    <a:pt x="16" y="11"/>
                    <a:pt x="19" y="10"/>
                    <a:pt x="23" y="8"/>
                  </a:cubicBezTo>
                  <a:cubicBezTo>
                    <a:pt x="26"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1" y="86"/>
                    <a:pt x="39" y="87"/>
                    <a:pt x="37" y="89"/>
                  </a:cubicBezTo>
                  <a:cubicBezTo>
                    <a:pt x="35" y="91"/>
                    <a:pt x="34" y="93"/>
                    <a:pt x="33" y="96"/>
                  </a:cubicBezTo>
                  <a:cubicBezTo>
                    <a:pt x="32" y="98"/>
                    <a:pt x="32" y="101"/>
                    <a:pt x="32" y="105"/>
                  </a:cubicBezTo>
                  <a:cubicBezTo>
                    <a:pt x="32" y="108"/>
                    <a:pt x="32" y="110"/>
                    <a:pt x="33"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6" name="Freeform 22">
              <a:extLst>
                <a:ext uri="{FF2B5EF4-FFF2-40B4-BE49-F238E27FC236}">
                  <a16:creationId xmlns:a16="http://schemas.microsoft.com/office/drawing/2014/main" id="{B2053669-B95A-448E-B3C6-499B83D146C0}"/>
                </a:ext>
              </a:extLst>
            </p:cNvPr>
            <p:cNvSpPr>
              <a:spLocks/>
            </p:cNvSpPr>
            <p:nvPr/>
          </p:nvSpPr>
          <p:spPr bwMode="black">
            <a:xfrm>
              <a:off x="1735043" y="6233801"/>
              <a:ext cx="102875" cy="166386"/>
            </a:xfrm>
            <a:custGeom>
              <a:avLst/>
              <a:gdLst/>
              <a:ahLst/>
              <a:cxnLst>
                <a:cxn ang="0">
                  <a:pos x="210" y="503"/>
                </a:cxn>
                <a:cxn ang="0">
                  <a:pos x="78" y="340"/>
                </a:cxn>
                <a:cxn ang="0">
                  <a:pos x="75" y="340"/>
                </a:cxn>
                <a:cxn ang="0">
                  <a:pos x="75" y="503"/>
                </a:cxn>
                <a:cxn ang="0">
                  <a:pos x="0" y="503"/>
                </a:cxn>
                <a:cxn ang="0">
                  <a:pos x="0" y="0"/>
                </a:cxn>
                <a:cxn ang="0">
                  <a:pos x="75" y="0"/>
                </a:cxn>
                <a:cxn ang="0">
                  <a:pos x="75" y="319"/>
                </a:cxn>
                <a:cxn ang="0">
                  <a:pos x="78" y="319"/>
                </a:cxn>
                <a:cxn ang="0">
                  <a:pos x="203" y="163"/>
                </a:cxn>
                <a:cxn ang="0">
                  <a:pos x="300" y="163"/>
                </a:cxn>
                <a:cxn ang="0">
                  <a:pos x="156" y="326"/>
                </a:cxn>
                <a:cxn ang="0">
                  <a:pos x="311" y="503"/>
                </a:cxn>
                <a:cxn ang="0">
                  <a:pos x="210" y="503"/>
                </a:cxn>
              </a:cxnLst>
              <a:rect l="0" t="0" r="r" b="b"/>
              <a:pathLst>
                <a:path w="311" h="503">
                  <a:moveTo>
                    <a:pt x="210" y="503"/>
                  </a:moveTo>
                  <a:lnTo>
                    <a:pt x="78" y="340"/>
                  </a:lnTo>
                  <a:lnTo>
                    <a:pt x="75" y="340"/>
                  </a:lnTo>
                  <a:lnTo>
                    <a:pt x="75" y="503"/>
                  </a:lnTo>
                  <a:lnTo>
                    <a:pt x="0" y="503"/>
                  </a:lnTo>
                  <a:lnTo>
                    <a:pt x="0" y="0"/>
                  </a:lnTo>
                  <a:lnTo>
                    <a:pt x="75" y="0"/>
                  </a:lnTo>
                  <a:lnTo>
                    <a:pt x="75" y="319"/>
                  </a:lnTo>
                  <a:lnTo>
                    <a:pt x="78" y="319"/>
                  </a:lnTo>
                  <a:lnTo>
                    <a:pt x="203" y="163"/>
                  </a:lnTo>
                  <a:lnTo>
                    <a:pt x="300" y="163"/>
                  </a:lnTo>
                  <a:lnTo>
                    <a:pt x="156" y="326"/>
                  </a:lnTo>
                  <a:lnTo>
                    <a:pt x="311" y="503"/>
                  </a:lnTo>
                  <a:lnTo>
                    <a:pt x="210"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7" name="Freeform 23">
              <a:extLst>
                <a:ext uri="{FF2B5EF4-FFF2-40B4-BE49-F238E27FC236}">
                  <a16:creationId xmlns:a16="http://schemas.microsoft.com/office/drawing/2014/main" id="{C3AA1EBC-D7B9-4BCD-9FB6-D6903CE9458B}"/>
                </a:ext>
              </a:extLst>
            </p:cNvPr>
            <p:cNvSpPr>
              <a:spLocks/>
            </p:cNvSpPr>
            <p:nvPr/>
          </p:nvSpPr>
          <p:spPr bwMode="black">
            <a:xfrm>
              <a:off x="1847510" y="6287720"/>
              <a:ext cx="99897" cy="115445"/>
            </a:xfrm>
            <a:custGeom>
              <a:avLst/>
              <a:gdLst/>
              <a:ahLst/>
              <a:cxnLst>
                <a:cxn ang="0">
                  <a:pos x="95" y="144"/>
                </a:cxn>
                <a:cxn ang="0">
                  <a:pos x="95" y="123"/>
                </a:cxn>
                <a:cxn ang="0">
                  <a:pos x="95" y="123"/>
                </a:cxn>
                <a:cxn ang="0">
                  <a:pos x="88" y="132"/>
                </a:cxn>
                <a:cxn ang="0">
                  <a:pos x="78" y="140"/>
                </a:cxn>
                <a:cxn ang="0">
                  <a:pos x="66" y="146"/>
                </a:cxn>
                <a:cxn ang="0">
                  <a:pos x="51" y="148"/>
                </a:cxn>
                <a:cxn ang="0">
                  <a:pos x="13" y="133"/>
                </a:cxn>
                <a:cxn ang="0">
                  <a:pos x="0" y="88"/>
                </a:cxn>
                <a:cxn ang="0">
                  <a:pos x="0" y="0"/>
                </a:cxn>
                <a:cxn ang="0">
                  <a:pos x="33" y="0"/>
                </a:cxn>
                <a:cxn ang="0">
                  <a:pos x="33" y="84"/>
                </a:cxn>
                <a:cxn ang="0">
                  <a:pos x="35" y="101"/>
                </a:cxn>
                <a:cxn ang="0">
                  <a:pos x="41" y="113"/>
                </a:cxn>
                <a:cxn ang="0">
                  <a:pos x="50" y="119"/>
                </a:cxn>
                <a:cxn ang="0">
                  <a:pos x="63" y="121"/>
                </a:cxn>
                <a:cxn ang="0">
                  <a:pos x="75" y="119"/>
                </a:cxn>
                <a:cxn ang="0">
                  <a:pos x="86" y="111"/>
                </a:cxn>
                <a:cxn ang="0">
                  <a:pos x="93" y="100"/>
                </a:cxn>
                <a:cxn ang="0">
                  <a:pos x="95" y="84"/>
                </a:cxn>
                <a:cxn ang="0">
                  <a:pos x="95" y="0"/>
                </a:cxn>
                <a:cxn ang="0">
                  <a:pos x="128" y="0"/>
                </a:cxn>
                <a:cxn ang="0">
                  <a:pos x="128" y="144"/>
                </a:cxn>
                <a:cxn ang="0">
                  <a:pos x="95" y="144"/>
                </a:cxn>
              </a:cxnLst>
              <a:rect l="0" t="0" r="r" b="b"/>
              <a:pathLst>
                <a:path w="128" h="148">
                  <a:moveTo>
                    <a:pt x="95" y="144"/>
                  </a:moveTo>
                  <a:cubicBezTo>
                    <a:pt x="95" y="123"/>
                    <a:pt x="95" y="123"/>
                    <a:pt x="95" y="123"/>
                  </a:cubicBezTo>
                  <a:cubicBezTo>
                    <a:pt x="95" y="123"/>
                    <a:pt x="95" y="123"/>
                    <a:pt x="95" y="123"/>
                  </a:cubicBezTo>
                  <a:cubicBezTo>
                    <a:pt x="93" y="126"/>
                    <a:pt x="90" y="129"/>
                    <a:pt x="88" y="132"/>
                  </a:cubicBezTo>
                  <a:cubicBezTo>
                    <a:pt x="85" y="135"/>
                    <a:pt x="81" y="138"/>
                    <a:pt x="78" y="140"/>
                  </a:cubicBezTo>
                  <a:cubicBezTo>
                    <a:pt x="74" y="143"/>
                    <a:pt x="70" y="144"/>
                    <a:pt x="66" y="146"/>
                  </a:cubicBezTo>
                  <a:cubicBezTo>
                    <a:pt x="61" y="147"/>
                    <a:pt x="56" y="148"/>
                    <a:pt x="51" y="148"/>
                  </a:cubicBezTo>
                  <a:cubicBezTo>
                    <a:pt x="35" y="148"/>
                    <a:pt x="22" y="143"/>
                    <a:pt x="13" y="133"/>
                  </a:cubicBezTo>
                  <a:cubicBezTo>
                    <a:pt x="4" y="123"/>
                    <a:pt x="0" y="108"/>
                    <a:pt x="0" y="88"/>
                  </a:cubicBezTo>
                  <a:cubicBezTo>
                    <a:pt x="0" y="0"/>
                    <a:pt x="0" y="0"/>
                    <a:pt x="0" y="0"/>
                  </a:cubicBezTo>
                  <a:cubicBezTo>
                    <a:pt x="33" y="0"/>
                    <a:pt x="33" y="0"/>
                    <a:pt x="33" y="0"/>
                  </a:cubicBezTo>
                  <a:cubicBezTo>
                    <a:pt x="33" y="84"/>
                    <a:pt x="33" y="84"/>
                    <a:pt x="33" y="84"/>
                  </a:cubicBezTo>
                  <a:cubicBezTo>
                    <a:pt x="33" y="90"/>
                    <a:pt x="33" y="96"/>
                    <a:pt x="35" y="101"/>
                  </a:cubicBezTo>
                  <a:cubicBezTo>
                    <a:pt x="36" y="106"/>
                    <a:pt x="38" y="110"/>
                    <a:pt x="41" y="113"/>
                  </a:cubicBezTo>
                  <a:cubicBezTo>
                    <a:pt x="44" y="116"/>
                    <a:pt x="47" y="118"/>
                    <a:pt x="50" y="119"/>
                  </a:cubicBezTo>
                  <a:cubicBezTo>
                    <a:pt x="54" y="120"/>
                    <a:pt x="58" y="121"/>
                    <a:pt x="63" y="121"/>
                  </a:cubicBezTo>
                  <a:cubicBezTo>
                    <a:pt x="67" y="121"/>
                    <a:pt x="71" y="120"/>
                    <a:pt x="75" y="119"/>
                  </a:cubicBezTo>
                  <a:cubicBezTo>
                    <a:pt x="79" y="117"/>
                    <a:pt x="83" y="115"/>
                    <a:pt x="86" y="111"/>
                  </a:cubicBezTo>
                  <a:cubicBezTo>
                    <a:pt x="89" y="108"/>
                    <a:pt x="91" y="104"/>
                    <a:pt x="93" y="100"/>
                  </a:cubicBezTo>
                  <a:cubicBezTo>
                    <a:pt x="94" y="95"/>
                    <a:pt x="95" y="89"/>
                    <a:pt x="95" y="84"/>
                  </a:cubicBezTo>
                  <a:cubicBezTo>
                    <a:pt x="95" y="0"/>
                    <a:pt x="95" y="0"/>
                    <a:pt x="95" y="0"/>
                  </a:cubicBezTo>
                  <a:cubicBezTo>
                    <a:pt x="128" y="0"/>
                    <a:pt x="128" y="0"/>
                    <a:pt x="128" y="0"/>
                  </a:cubicBezTo>
                  <a:cubicBezTo>
                    <a:pt x="128" y="144"/>
                    <a:pt x="128" y="144"/>
                    <a:pt x="128" y="144"/>
                  </a:cubicBezTo>
                  <a:lnTo>
                    <a:pt x="95" y="14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8" name="Freeform 24">
              <a:extLst>
                <a:ext uri="{FF2B5EF4-FFF2-40B4-BE49-F238E27FC236}">
                  <a16:creationId xmlns:a16="http://schemas.microsoft.com/office/drawing/2014/main" id="{A858E41B-E5B7-406B-A501-51800E4D17D8}"/>
                </a:ext>
              </a:extLst>
            </p:cNvPr>
            <p:cNvSpPr>
              <a:spLocks noEditPoints="1"/>
            </p:cNvSpPr>
            <p:nvPr/>
          </p:nvSpPr>
          <p:spPr bwMode="black">
            <a:xfrm>
              <a:off x="1942115" y="6232809"/>
              <a:ext cx="63180" cy="220635"/>
            </a:xfrm>
            <a:custGeom>
              <a:avLst/>
              <a:gdLst/>
              <a:ahLst/>
              <a:cxnLst>
                <a:cxn ang="0">
                  <a:pos x="74" y="238"/>
                </a:cxn>
                <a:cxn ang="0">
                  <a:pos x="63" y="261"/>
                </a:cxn>
                <a:cxn ang="0">
                  <a:pos x="45" y="276"/>
                </a:cxn>
                <a:cxn ang="0">
                  <a:pos x="19" y="282"/>
                </a:cxn>
                <a:cxn ang="0">
                  <a:pos x="14" y="281"/>
                </a:cxn>
                <a:cxn ang="0">
                  <a:pos x="9" y="280"/>
                </a:cxn>
                <a:cxn ang="0">
                  <a:pos x="4" y="279"/>
                </a:cxn>
                <a:cxn ang="0">
                  <a:pos x="0" y="278"/>
                </a:cxn>
                <a:cxn ang="0">
                  <a:pos x="0" y="250"/>
                </a:cxn>
                <a:cxn ang="0">
                  <a:pos x="9" y="254"/>
                </a:cxn>
                <a:cxn ang="0">
                  <a:pos x="18" y="255"/>
                </a:cxn>
                <a:cxn ang="0">
                  <a:pos x="28" y="253"/>
                </a:cxn>
                <a:cxn ang="0">
                  <a:pos x="37" y="246"/>
                </a:cxn>
                <a:cxn ang="0">
                  <a:pos x="43" y="232"/>
                </a:cxn>
                <a:cxn ang="0">
                  <a:pos x="45" y="213"/>
                </a:cxn>
                <a:cxn ang="0">
                  <a:pos x="45" y="70"/>
                </a:cxn>
                <a:cxn ang="0">
                  <a:pos x="77" y="70"/>
                </a:cxn>
                <a:cxn ang="0">
                  <a:pos x="77" y="209"/>
                </a:cxn>
                <a:cxn ang="0">
                  <a:pos x="74" y="238"/>
                </a:cxn>
                <a:cxn ang="0">
                  <a:pos x="81" y="20"/>
                </a:cxn>
                <a:cxn ang="0">
                  <a:pos x="80" y="27"/>
                </a:cxn>
                <a:cxn ang="0">
                  <a:pos x="76" y="33"/>
                </a:cxn>
                <a:cxn ang="0">
                  <a:pos x="69" y="37"/>
                </a:cxn>
                <a:cxn ang="0">
                  <a:pos x="61" y="38"/>
                </a:cxn>
                <a:cxn ang="0">
                  <a:pos x="53" y="37"/>
                </a:cxn>
                <a:cxn ang="0">
                  <a:pos x="47" y="33"/>
                </a:cxn>
                <a:cxn ang="0">
                  <a:pos x="43" y="27"/>
                </a:cxn>
                <a:cxn ang="0">
                  <a:pos x="42" y="20"/>
                </a:cxn>
                <a:cxn ang="0">
                  <a:pos x="43" y="12"/>
                </a:cxn>
                <a:cxn ang="0">
                  <a:pos x="47" y="6"/>
                </a:cxn>
                <a:cxn ang="0">
                  <a:pos x="54" y="2"/>
                </a:cxn>
                <a:cxn ang="0">
                  <a:pos x="61" y="0"/>
                </a:cxn>
                <a:cxn ang="0">
                  <a:pos x="69" y="2"/>
                </a:cxn>
                <a:cxn ang="0">
                  <a:pos x="76" y="6"/>
                </a:cxn>
                <a:cxn ang="0">
                  <a:pos x="80" y="12"/>
                </a:cxn>
                <a:cxn ang="0">
                  <a:pos x="81" y="20"/>
                </a:cxn>
              </a:cxnLst>
              <a:rect l="0" t="0" r="r" b="b"/>
              <a:pathLst>
                <a:path w="81" h="282">
                  <a:moveTo>
                    <a:pt x="74" y="238"/>
                  </a:moveTo>
                  <a:cubicBezTo>
                    <a:pt x="71" y="247"/>
                    <a:pt x="68" y="255"/>
                    <a:pt x="63" y="261"/>
                  </a:cubicBezTo>
                  <a:cubicBezTo>
                    <a:pt x="58" y="268"/>
                    <a:pt x="52" y="273"/>
                    <a:pt x="45" y="276"/>
                  </a:cubicBezTo>
                  <a:cubicBezTo>
                    <a:pt x="37" y="280"/>
                    <a:pt x="29" y="282"/>
                    <a:pt x="19" y="282"/>
                  </a:cubicBezTo>
                  <a:cubicBezTo>
                    <a:pt x="18" y="282"/>
                    <a:pt x="16" y="282"/>
                    <a:pt x="14" y="281"/>
                  </a:cubicBezTo>
                  <a:cubicBezTo>
                    <a:pt x="12" y="281"/>
                    <a:pt x="11" y="281"/>
                    <a:pt x="9" y="280"/>
                  </a:cubicBezTo>
                  <a:cubicBezTo>
                    <a:pt x="7" y="280"/>
                    <a:pt x="6" y="280"/>
                    <a:pt x="4" y="279"/>
                  </a:cubicBezTo>
                  <a:cubicBezTo>
                    <a:pt x="2" y="279"/>
                    <a:pt x="1" y="278"/>
                    <a:pt x="0" y="278"/>
                  </a:cubicBezTo>
                  <a:cubicBezTo>
                    <a:pt x="0" y="250"/>
                    <a:pt x="0" y="250"/>
                    <a:pt x="0" y="250"/>
                  </a:cubicBezTo>
                  <a:cubicBezTo>
                    <a:pt x="2" y="251"/>
                    <a:pt x="5" y="252"/>
                    <a:pt x="9" y="254"/>
                  </a:cubicBezTo>
                  <a:cubicBezTo>
                    <a:pt x="12" y="255"/>
                    <a:pt x="15" y="255"/>
                    <a:pt x="18" y="255"/>
                  </a:cubicBezTo>
                  <a:cubicBezTo>
                    <a:pt x="22" y="255"/>
                    <a:pt x="25" y="255"/>
                    <a:pt x="28" y="253"/>
                  </a:cubicBezTo>
                  <a:cubicBezTo>
                    <a:pt x="32" y="251"/>
                    <a:pt x="34" y="249"/>
                    <a:pt x="37" y="246"/>
                  </a:cubicBezTo>
                  <a:cubicBezTo>
                    <a:pt x="39" y="242"/>
                    <a:pt x="41" y="238"/>
                    <a:pt x="43" y="232"/>
                  </a:cubicBezTo>
                  <a:cubicBezTo>
                    <a:pt x="44" y="227"/>
                    <a:pt x="45" y="220"/>
                    <a:pt x="45" y="213"/>
                  </a:cubicBezTo>
                  <a:cubicBezTo>
                    <a:pt x="45" y="70"/>
                    <a:pt x="45" y="70"/>
                    <a:pt x="45" y="70"/>
                  </a:cubicBezTo>
                  <a:cubicBezTo>
                    <a:pt x="77" y="70"/>
                    <a:pt x="77" y="70"/>
                    <a:pt x="77" y="70"/>
                  </a:cubicBezTo>
                  <a:cubicBezTo>
                    <a:pt x="77" y="209"/>
                    <a:pt x="77" y="209"/>
                    <a:pt x="77" y="209"/>
                  </a:cubicBezTo>
                  <a:cubicBezTo>
                    <a:pt x="77" y="220"/>
                    <a:pt x="76" y="229"/>
                    <a:pt x="74" y="238"/>
                  </a:cubicBezTo>
                  <a:close/>
                  <a:moveTo>
                    <a:pt x="81" y="20"/>
                  </a:moveTo>
                  <a:cubicBezTo>
                    <a:pt x="81" y="22"/>
                    <a:pt x="81" y="24"/>
                    <a:pt x="80" y="27"/>
                  </a:cubicBezTo>
                  <a:cubicBezTo>
                    <a:pt x="79" y="29"/>
                    <a:pt x="77" y="31"/>
                    <a:pt x="76" y="33"/>
                  </a:cubicBezTo>
                  <a:cubicBezTo>
                    <a:pt x="74" y="34"/>
                    <a:pt x="72" y="36"/>
                    <a:pt x="69" y="37"/>
                  </a:cubicBezTo>
                  <a:cubicBezTo>
                    <a:pt x="67" y="38"/>
                    <a:pt x="64" y="38"/>
                    <a:pt x="61" y="38"/>
                  </a:cubicBezTo>
                  <a:cubicBezTo>
                    <a:pt x="59" y="38"/>
                    <a:pt x="56" y="38"/>
                    <a:pt x="53" y="37"/>
                  </a:cubicBezTo>
                  <a:cubicBezTo>
                    <a:pt x="51" y="36"/>
                    <a:pt x="49" y="34"/>
                    <a:pt x="47" y="33"/>
                  </a:cubicBezTo>
                  <a:cubicBezTo>
                    <a:pt x="45" y="31"/>
                    <a:pt x="44" y="29"/>
                    <a:pt x="43" y="27"/>
                  </a:cubicBezTo>
                  <a:cubicBezTo>
                    <a:pt x="42" y="24"/>
                    <a:pt x="42" y="22"/>
                    <a:pt x="42" y="20"/>
                  </a:cubicBezTo>
                  <a:cubicBezTo>
                    <a:pt x="42" y="17"/>
                    <a:pt x="42" y="14"/>
                    <a:pt x="43" y="12"/>
                  </a:cubicBezTo>
                  <a:cubicBezTo>
                    <a:pt x="44" y="10"/>
                    <a:pt x="46" y="8"/>
                    <a:pt x="47" y="6"/>
                  </a:cubicBezTo>
                  <a:cubicBezTo>
                    <a:pt x="49" y="4"/>
                    <a:pt x="51" y="3"/>
                    <a:pt x="54" y="2"/>
                  </a:cubicBezTo>
                  <a:cubicBezTo>
                    <a:pt x="56" y="1"/>
                    <a:pt x="59" y="0"/>
                    <a:pt x="61" y="0"/>
                  </a:cubicBezTo>
                  <a:cubicBezTo>
                    <a:pt x="64" y="0"/>
                    <a:pt x="67" y="1"/>
                    <a:pt x="69" y="2"/>
                  </a:cubicBezTo>
                  <a:cubicBezTo>
                    <a:pt x="72" y="3"/>
                    <a:pt x="74" y="4"/>
                    <a:pt x="76" y="6"/>
                  </a:cubicBezTo>
                  <a:cubicBezTo>
                    <a:pt x="77" y="8"/>
                    <a:pt x="79" y="10"/>
                    <a:pt x="80" y="12"/>
                  </a:cubicBezTo>
                  <a:cubicBezTo>
                    <a:pt x="81" y="14"/>
                    <a:pt x="81" y="17"/>
                    <a:pt x="81" y="2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29" name="Freeform 25">
              <a:extLst>
                <a:ext uri="{FF2B5EF4-FFF2-40B4-BE49-F238E27FC236}">
                  <a16:creationId xmlns:a16="http://schemas.microsoft.com/office/drawing/2014/main" id="{85830386-03ED-47CF-8EBE-7BE0EC4FE0BC}"/>
                </a:ext>
              </a:extLst>
            </p:cNvPr>
            <p:cNvSpPr>
              <a:spLocks noEditPoints="1"/>
            </p:cNvSpPr>
            <p:nvPr/>
          </p:nvSpPr>
          <p:spPr bwMode="black">
            <a:xfrm>
              <a:off x="2024150" y="6285404"/>
              <a:ext cx="102213" cy="117760"/>
            </a:xfrm>
            <a:custGeom>
              <a:avLst/>
              <a:gdLst/>
              <a:ahLst/>
              <a:cxnLst>
                <a:cxn ang="0">
                  <a:pos x="33" y="85"/>
                </a:cxn>
                <a:cxn ang="0">
                  <a:pos x="45" y="115"/>
                </a:cxn>
                <a:cxn ang="0">
                  <a:pos x="76" y="125"/>
                </a:cxn>
                <a:cxn ang="0">
                  <a:pos x="100" y="121"/>
                </a:cxn>
                <a:cxn ang="0">
                  <a:pos x="119" y="111"/>
                </a:cxn>
                <a:cxn ang="0">
                  <a:pos x="119" y="139"/>
                </a:cxn>
                <a:cxn ang="0">
                  <a:pos x="112" y="143"/>
                </a:cxn>
                <a:cxn ang="0">
                  <a:pos x="100" y="146"/>
                </a:cxn>
                <a:cxn ang="0">
                  <a:pos x="86" y="149"/>
                </a:cxn>
                <a:cxn ang="0">
                  <a:pos x="68" y="151"/>
                </a:cxn>
                <a:cxn ang="0">
                  <a:pos x="40" y="146"/>
                </a:cxn>
                <a:cxn ang="0">
                  <a:pos x="18" y="132"/>
                </a:cxn>
                <a:cxn ang="0">
                  <a:pos x="4" y="108"/>
                </a:cxn>
                <a:cxn ang="0">
                  <a:pos x="0" y="77"/>
                </a:cxn>
                <a:cxn ang="0">
                  <a:pos x="6" y="42"/>
                </a:cxn>
                <a:cxn ang="0">
                  <a:pos x="22" y="18"/>
                </a:cxn>
                <a:cxn ang="0">
                  <a:pos x="44" y="4"/>
                </a:cxn>
                <a:cxn ang="0">
                  <a:pos x="68" y="0"/>
                </a:cxn>
                <a:cxn ang="0">
                  <a:pos x="96" y="5"/>
                </a:cxn>
                <a:cxn ang="0">
                  <a:pos x="115" y="19"/>
                </a:cxn>
                <a:cxn ang="0">
                  <a:pos x="127" y="41"/>
                </a:cxn>
                <a:cxn ang="0">
                  <a:pos x="131" y="69"/>
                </a:cxn>
                <a:cxn ang="0">
                  <a:pos x="131" y="85"/>
                </a:cxn>
                <a:cxn ang="0">
                  <a:pos x="33" y="85"/>
                </a:cxn>
                <a:cxn ang="0">
                  <a:pos x="97" y="46"/>
                </a:cxn>
                <a:cxn ang="0">
                  <a:pos x="91" y="35"/>
                </a:cxn>
                <a:cxn ang="0">
                  <a:pos x="82" y="28"/>
                </a:cxn>
                <a:cxn ang="0">
                  <a:pos x="68" y="25"/>
                </a:cxn>
                <a:cxn ang="0">
                  <a:pos x="56" y="28"/>
                </a:cxn>
                <a:cxn ang="0">
                  <a:pos x="45" y="35"/>
                </a:cxn>
                <a:cxn ang="0">
                  <a:pos x="37" y="46"/>
                </a:cxn>
                <a:cxn ang="0">
                  <a:pos x="33" y="60"/>
                </a:cxn>
                <a:cxn ang="0">
                  <a:pos x="98" y="60"/>
                </a:cxn>
                <a:cxn ang="0">
                  <a:pos x="97" y="46"/>
                </a:cxn>
              </a:cxnLst>
              <a:rect l="0" t="0" r="r" b="b"/>
              <a:pathLst>
                <a:path w="131" h="151">
                  <a:moveTo>
                    <a:pt x="33" y="85"/>
                  </a:moveTo>
                  <a:cubicBezTo>
                    <a:pt x="34" y="98"/>
                    <a:pt x="38" y="108"/>
                    <a:pt x="45" y="115"/>
                  </a:cubicBezTo>
                  <a:cubicBezTo>
                    <a:pt x="52" y="122"/>
                    <a:pt x="63" y="125"/>
                    <a:pt x="76" y="125"/>
                  </a:cubicBezTo>
                  <a:cubicBezTo>
                    <a:pt x="84" y="125"/>
                    <a:pt x="92" y="124"/>
                    <a:pt x="100" y="121"/>
                  </a:cubicBezTo>
                  <a:cubicBezTo>
                    <a:pt x="107" y="119"/>
                    <a:pt x="114" y="115"/>
                    <a:pt x="119" y="111"/>
                  </a:cubicBezTo>
                  <a:cubicBezTo>
                    <a:pt x="119" y="139"/>
                    <a:pt x="119" y="139"/>
                    <a:pt x="119" y="139"/>
                  </a:cubicBezTo>
                  <a:cubicBezTo>
                    <a:pt x="117" y="140"/>
                    <a:pt x="115" y="141"/>
                    <a:pt x="112" y="143"/>
                  </a:cubicBezTo>
                  <a:cubicBezTo>
                    <a:pt x="108" y="144"/>
                    <a:pt x="105" y="145"/>
                    <a:pt x="100" y="146"/>
                  </a:cubicBezTo>
                  <a:cubicBezTo>
                    <a:pt x="96" y="148"/>
                    <a:pt x="91" y="149"/>
                    <a:pt x="86" y="149"/>
                  </a:cubicBezTo>
                  <a:cubicBezTo>
                    <a:pt x="80" y="150"/>
                    <a:pt x="74" y="151"/>
                    <a:pt x="68" y="151"/>
                  </a:cubicBezTo>
                  <a:cubicBezTo>
                    <a:pt x="58" y="151"/>
                    <a:pt x="48" y="149"/>
                    <a:pt x="40" y="146"/>
                  </a:cubicBezTo>
                  <a:cubicBezTo>
                    <a:pt x="31" y="143"/>
                    <a:pt x="24" y="138"/>
                    <a:pt x="18" y="132"/>
                  </a:cubicBezTo>
                  <a:cubicBezTo>
                    <a:pt x="12" y="125"/>
                    <a:pt x="8" y="118"/>
                    <a:pt x="4" y="108"/>
                  </a:cubicBezTo>
                  <a:cubicBezTo>
                    <a:pt x="1" y="99"/>
                    <a:pt x="0" y="89"/>
                    <a:pt x="0" y="77"/>
                  </a:cubicBezTo>
                  <a:cubicBezTo>
                    <a:pt x="0" y="63"/>
                    <a:pt x="2" y="52"/>
                    <a:pt x="6" y="42"/>
                  </a:cubicBezTo>
                  <a:cubicBezTo>
                    <a:pt x="10" y="33"/>
                    <a:pt x="15" y="25"/>
                    <a:pt x="22" y="18"/>
                  </a:cubicBezTo>
                  <a:cubicBezTo>
                    <a:pt x="28" y="12"/>
                    <a:pt x="36" y="7"/>
                    <a:pt x="44" y="4"/>
                  </a:cubicBezTo>
                  <a:cubicBezTo>
                    <a:pt x="52" y="1"/>
                    <a:pt x="60" y="0"/>
                    <a:pt x="68" y="0"/>
                  </a:cubicBezTo>
                  <a:cubicBezTo>
                    <a:pt x="78" y="0"/>
                    <a:pt x="88" y="2"/>
                    <a:pt x="96" y="5"/>
                  </a:cubicBezTo>
                  <a:cubicBezTo>
                    <a:pt x="103" y="8"/>
                    <a:pt x="110" y="13"/>
                    <a:pt x="115" y="19"/>
                  </a:cubicBezTo>
                  <a:cubicBezTo>
                    <a:pt x="120" y="25"/>
                    <a:pt x="124" y="32"/>
                    <a:pt x="127" y="41"/>
                  </a:cubicBezTo>
                  <a:cubicBezTo>
                    <a:pt x="129" y="49"/>
                    <a:pt x="131" y="59"/>
                    <a:pt x="131" y="69"/>
                  </a:cubicBezTo>
                  <a:cubicBezTo>
                    <a:pt x="131" y="85"/>
                    <a:pt x="131" y="85"/>
                    <a:pt x="131" y="85"/>
                  </a:cubicBezTo>
                  <a:lnTo>
                    <a:pt x="33" y="85"/>
                  </a:lnTo>
                  <a:close/>
                  <a:moveTo>
                    <a:pt x="97" y="46"/>
                  </a:moveTo>
                  <a:cubicBezTo>
                    <a:pt x="96" y="42"/>
                    <a:pt x="94" y="38"/>
                    <a:pt x="91" y="35"/>
                  </a:cubicBezTo>
                  <a:cubicBezTo>
                    <a:pt x="89" y="32"/>
                    <a:pt x="86" y="30"/>
                    <a:pt x="82" y="28"/>
                  </a:cubicBezTo>
                  <a:cubicBezTo>
                    <a:pt x="78" y="26"/>
                    <a:pt x="73" y="25"/>
                    <a:pt x="68" y="25"/>
                  </a:cubicBezTo>
                  <a:cubicBezTo>
                    <a:pt x="64" y="25"/>
                    <a:pt x="59" y="26"/>
                    <a:pt x="56" y="28"/>
                  </a:cubicBezTo>
                  <a:cubicBezTo>
                    <a:pt x="52" y="29"/>
                    <a:pt x="48" y="32"/>
                    <a:pt x="45" y="35"/>
                  </a:cubicBezTo>
                  <a:cubicBezTo>
                    <a:pt x="42" y="38"/>
                    <a:pt x="39" y="42"/>
                    <a:pt x="37" y="46"/>
                  </a:cubicBezTo>
                  <a:cubicBezTo>
                    <a:pt x="35" y="50"/>
                    <a:pt x="34" y="55"/>
                    <a:pt x="33" y="60"/>
                  </a:cubicBezTo>
                  <a:cubicBezTo>
                    <a:pt x="98" y="60"/>
                    <a:pt x="98" y="60"/>
                    <a:pt x="98" y="60"/>
                  </a:cubicBezTo>
                  <a:cubicBezTo>
                    <a:pt x="98" y="55"/>
                    <a:pt x="98" y="51"/>
                    <a:pt x="97"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0" name="Freeform 26">
              <a:extLst>
                <a:ext uri="{FF2B5EF4-FFF2-40B4-BE49-F238E27FC236}">
                  <a16:creationId xmlns:a16="http://schemas.microsoft.com/office/drawing/2014/main" id="{18A9BF90-0F47-42CA-9667-709D1A48A586}"/>
                </a:ext>
              </a:extLst>
            </p:cNvPr>
            <p:cNvSpPr>
              <a:spLocks/>
            </p:cNvSpPr>
            <p:nvPr/>
          </p:nvSpPr>
          <p:spPr bwMode="black">
            <a:xfrm>
              <a:off x="2145879" y="6285404"/>
              <a:ext cx="167378" cy="114783"/>
            </a:xfrm>
            <a:custGeom>
              <a:avLst/>
              <a:gdLst/>
              <a:ahLst/>
              <a:cxnLst>
                <a:cxn ang="0">
                  <a:pos x="182" y="147"/>
                </a:cxn>
                <a:cxn ang="0">
                  <a:pos x="182" y="66"/>
                </a:cxn>
                <a:cxn ang="0">
                  <a:pos x="180" y="46"/>
                </a:cxn>
                <a:cxn ang="0">
                  <a:pos x="174" y="34"/>
                </a:cxn>
                <a:cxn ang="0">
                  <a:pos x="165" y="28"/>
                </a:cxn>
                <a:cxn ang="0">
                  <a:pos x="153" y="26"/>
                </a:cxn>
                <a:cxn ang="0">
                  <a:pos x="141" y="30"/>
                </a:cxn>
                <a:cxn ang="0">
                  <a:pos x="132" y="38"/>
                </a:cxn>
                <a:cxn ang="0">
                  <a:pos x="125" y="51"/>
                </a:cxn>
                <a:cxn ang="0">
                  <a:pos x="123" y="66"/>
                </a:cxn>
                <a:cxn ang="0">
                  <a:pos x="123" y="147"/>
                </a:cxn>
                <a:cxn ang="0">
                  <a:pos x="91" y="147"/>
                </a:cxn>
                <a:cxn ang="0">
                  <a:pos x="91" y="63"/>
                </a:cxn>
                <a:cxn ang="0">
                  <a:pos x="89" y="46"/>
                </a:cxn>
                <a:cxn ang="0">
                  <a:pos x="83" y="35"/>
                </a:cxn>
                <a:cxn ang="0">
                  <a:pos x="74" y="28"/>
                </a:cxn>
                <a:cxn ang="0">
                  <a:pos x="62" y="26"/>
                </a:cxn>
                <a:cxn ang="0">
                  <a:pos x="50" y="29"/>
                </a:cxn>
                <a:cxn ang="0">
                  <a:pos x="41" y="37"/>
                </a:cxn>
                <a:cxn ang="0">
                  <a:pos x="35" y="50"/>
                </a:cxn>
                <a:cxn ang="0">
                  <a:pos x="32" y="66"/>
                </a:cxn>
                <a:cxn ang="0">
                  <a:pos x="32" y="147"/>
                </a:cxn>
                <a:cxn ang="0">
                  <a:pos x="0" y="147"/>
                </a:cxn>
                <a:cxn ang="0">
                  <a:pos x="0" y="3"/>
                </a:cxn>
                <a:cxn ang="0">
                  <a:pos x="32" y="3"/>
                </a:cxn>
                <a:cxn ang="0">
                  <a:pos x="32" y="26"/>
                </a:cxn>
                <a:cxn ang="0">
                  <a:pos x="33" y="26"/>
                </a:cxn>
                <a:cxn ang="0">
                  <a:pos x="52" y="6"/>
                </a:cxn>
                <a:cxn ang="0">
                  <a:pos x="78" y="0"/>
                </a:cxn>
                <a:cxn ang="0">
                  <a:pos x="92" y="2"/>
                </a:cxn>
                <a:cxn ang="0">
                  <a:pos x="104" y="7"/>
                </a:cxn>
                <a:cxn ang="0">
                  <a:pos x="113" y="16"/>
                </a:cxn>
                <a:cxn ang="0">
                  <a:pos x="119" y="28"/>
                </a:cxn>
                <a:cxn ang="0">
                  <a:pos x="140" y="7"/>
                </a:cxn>
                <a:cxn ang="0">
                  <a:pos x="167" y="0"/>
                </a:cxn>
                <a:cxn ang="0">
                  <a:pos x="202" y="14"/>
                </a:cxn>
                <a:cxn ang="0">
                  <a:pos x="214" y="58"/>
                </a:cxn>
                <a:cxn ang="0">
                  <a:pos x="214" y="147"/>
                </a:cxn>
                <a:cxn ang="0">
                  <a:pos x="182" y="147"/>
                </a:cxn>
              </a:cxnLst>
              <a:rect l="0" t="0" r="r" b="b"/>
              <a:pathLst>
                <a:path w="214" h="147">
                  <a:moveTo>
                    <a:pt x="182" y="147"/>
                  </a:moveTo>
                  <a:cubicBezTo>
                    <a:pt x="182" y="66"/>
                    <a:pt x="182" y="66"/>
                    <a:pt x="182" y="66"/>
                  </a:cubicBezTo>
                  <a:cubicBezTo>
                    <a:pt x="182" y="58"/>
                    <a:pt x="181" y="52"/>
                    <a:pt x="180" y="46"/>
                  </a:cubicBezTo>
                  <a:cubicBezTo>
                    <a:pt x="178" y="41"/>
                    <a:pt x="177" y="37"/>
                    <a:pt x="174" y="34"/>
                  </a:cubicBezTo>
                  <a:cubicBezTo>
                    <a:pt x="172" y="31"/>
                    <a:pt x="169" y="29"/>
                    <a:pt x="165" y="28"/>
                  </a:cubicBezTo>
                  <a:cubicBezTo>
                    <a:pt x="162" y="27"/>
                    <a:pt x="158" y="26"/>
                    <a:pt x="153" y="26"/>
                  </a:cubicBezTo>
                  <a:cubicBezTo>
                    <a:pt x="149" y="26"/>
                    <a:pt x="145" y="27"/>
                    <a:pt x="141" y="30"/>
                  </a:cubicBezTo>
                  <a:cubicBezTo>
                    <a:pt x="137" y="32"/>
                    <a:pt x="134" y="35"/>
                    <a:pt x="132" y="38"/>
                  </a:cubicBezTo>
                  <a:cubicBezTo>
                    <a:pt x="129" y="42"/>
                    <a:pt x="127" y="46"/>
                    <a:pt x="125" y="51"/>
                  </a:cubicBezTo>
                  <a:cubicBezTo>
                    <a:pt x="124" y="56"/>
                    <a:pt x="123" y="61"/>
                    <a:pt x="123" y="66"/>
                  </a:cubicBezTo>
                  <a:cubicBezTo>
                    <a:pt x="123" y="147"/>
                    <a:pt x="123" y="147"/>
                    <a:pt x="123" y="147"/>
                  </a:cubicBezTo>
                  <a:cubicBezTo>
                    <a:pt x="91" y="147"/>
                    <a:pt x="91" y="147"/>
                    <a:pt x="91" y="147"/>
                  </a:cubicBezTo>
                  <a:cubicBezTo>
                    <a:pt x="91" y="63"/>
                    <a:pt x="91" y="63"/>
                    <a:pt x="91" y="63"/>
                  </a:cubicBezTo>
                  <a:cubicBezTo>
                    <a:pt x="91" y="56"/>
                    <a:pt x="90" y="51"/>
                    <a:pt x="89" y="46"/>
                  </a:cubicBezTo>
                  <a:cubicBezTo>
                    <a:pt x="87" y="41"/>
                    <a:pt x="85" y="38"/>
                    <a:pt x="83" y="35"/>
                  </a:cubicBezTo>
                  <a:cubicBezTo>
                    <a:pt x="80" y="32"/>
                    <a:pt x="78" y="30"/>
                    <a:pt x="74" y="28"/>
                  </a:cubicBezTo>
                  <a:cubicBezTo>
                    <a:pt x="71" y="27"/>
                    <a:pt x="67" y="26"/>
                    <a:pt x="62" y="26"/>
                  </a:cubicBezTo>
                  <a:cubicBezTo>
                    <a:pt x="58" y="26"/>
                    <a:pt x="54" y="27"/>
                    <a:pt x="50" y="29"/>
                  </a:cubicBezTo>
                  <a:cubicBezTo>
                    <a:pt x="47" y="31"/>
                    <a:pt x="44" y="34"/>
                    <a:pt x="41" y="37"/>
                  </a:cubicBezTo>
                  <a:cubicBezTo>
                    <a:pt x="38" y="41"/>
                    <a:pt x="36" y="45"/>
                    <a:pt x="35" y="50"/>
                  </a:cubicBezTo>
                  <a:cubicBezTo>
                    <a:pt x="33" y="55"/>
                    <a:pt x="32" y="60"/>
                    <a:pt x="32" y="66"/>
                  </a:cubicBezTo>
                  <a:cubicBezTo>
                    <a:pt x="32" y="147"/>
                    <a:pt x="32" y="147"/>
                    <a:pt x="32" y="147"/>
                  </a:cubicBezTo>
                  <a:cubicBezTo>
                    <a:pt x="0" y="147"/>
                    <a:pt x="0" y="147"/>
                    <a:pt x="0" y="147"/>
                  </a:cubicBezTo>
                  <a:cubicBezTo>
                    <a:pt x="0" y="3"/>
                    <a:pt x="0" y="3"/>
                    <a:pt x="0" y="3"/>
                  </a:cubicBezTo>
                  <a:cubicBezTo>
                    <a:pt x="32" y="3"/>
                    <a:pt x="32" y="3"/>
                    <a:pt x="32" y="3"/>
                  </a:cubicBezTo>
                  <a:cubicBezTo>
                    <a:pt x="32" y="26"/>
                    <a:pt x="32" y="26"/>
                    <a:pt x="32" y="26"/>
                  </a:cubicBezTo>
                  <a:cubicBezTo>
                    <a:pt x="33" y="26"/>
                    <a:pt x="33" y="26"/>
                    <a:pt x="33" y="26"/>
                  </a:cubicBezTo>
                  <a:cubicBezTo>
                    <a:pt x="38" y="17"/>
                    <a:pt x="44" y="11"/>
                    <a:pt x="52" y="6"/>
                  </a:cubicBezTo>
                  <a:cubicBezTo>
                    <a:pt x="60" y="2"/>
                    <a:pt x="68" y="0"/>
                    <a:pt x="78" y="0"/>
                  </a:cubicBezTo>
                  <a:cubicBezTo>
                    <a:pt x="83" y="0"/>
                    <a:pt x="88" y="1"/>
                    <a:pt x="92" y="2"/>
                  </a:cubicBezTo>
                  <a:cubicBezTo>
                    <a:pt x="96" y="3"/>
                    <a:pt x="100" y="5"/>
                    <a:pt x="104" y="7"/>
                  </a:cubicBezTo>
                  <a:cubicBezTo>
                    <a:pt x="107" y="10"/>
                    <a:pt x="110" y="13"/>
                    <a:pt x="113" y="16"/>
                  </a:cubicBezTo>
                  <a:cubicBezTo>
                    <a:pt x="116" y="20"/>
                    <a:pt x="118" y="24"/>
                    <a:pt x="119" y="28"/>
                  </a:cubicBezTo>
                  <a:cubicBezTo>
                    <a:pt x="125" y="18"/>
                    <a:pt x="132" y="11"/>
                    <a:pt x="140" y="7"/>
                  </a:cubicBezTo>
                  <a:cubicBezTo>
                    <a:pt x="148" y="2"/>
                    <a:pt x="157" y="0"/>
                    <a:pt x="167" y="0"/>
                  </a:cubicBezTo>
                  <a:cubicBezTo>
                    <a:pt x="183" y="0"/>
                    <a:pt x="194" y="4"/>
                    <a:pt x="202" y="14"/>
                  </a:cubicBezTo>
                  <a:cubicBezTo>
                    <a:pt x="210" y="23"/>
                    <a:pt x="214" y="38"/>
                    <a:pt x="214" y="58"/>
                  </a:cubicBezTo>
                  <a:cubicBezTo>
                    <a:pt x="214" y="147"/>
                    <a:pt x="214" y="147"/>
                    <a:pt x="214" y="147"/>
                  </a:cubicBezTo>
                  <a:lnTo>
                    <a:pt x="182" y="147"/>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31" name="Group 230">
            <a:extLst>
              <a:ext uri="{FF2B5EF4-FFF2-40B4-BE49-F238E27FC236}">
                <a16:creationId xmlns:a16="http://schemas.microsoft.com/office/drawing/2014/main" id="{216918C6-F330-40D1-BFF0-715C0284A17D}"/>
              </a:ext>
            </a:extLst>
          </p:cNvPr>
          <p:cNvGrpSpPr/>
          <p:nvPr/>
        </p:nvGrpSpPr>
        <p:grpSpPr bwMode="black">
          <a:xfrm>
            <a:off x="7629152" y="2902125"/>
            <a:ext cx="556387" cy="346579"/>
            <a:chOff x="2481885" y="4360116"/>
            <a:chExt cx="558662" cy="360056"/>
          </a:xfrm>
          <a:solidFill>
            <a:srgbClr val="FFFFFF"/>
          </a:solidFill>
          <a:effectLst/>
        </p:grpSpPr>
        <p:sp>
          <p:nvSpPr>
            <p:cNvPr id="232" name="Freeform 21">
              <a:extLst>
                <a:ext uri="{FF2B5EF4-FFF2-40B4-BE49-F238E27FC236}">
                  <a16:creationId xmlns:a16="http://schemas.microsoft.com/office/drawing/2014/main" id="{DEF5E54B-E757-44BE-8731-DEDAA949EED2}"/>
                </a:ext>
              </a:extLst>
            </p:cNvPr>
            <p:cNvSpPr>
              <a:spLocks/>
            </p:cNvSpPr>
            <p:nvPr/>
          </p:nvSpPr>
          <p:spPr bwMode="black">
            <a:xfrm>
              <a:off x="2481885" y="4360116"/>
              <a:ext cx="57060" cy="32954"/>
            </a:xfrm>
            <a:custGeom>
              <a:avLst/>
              <a:gdLst/>
              <a:ahLst/>
              <a:cxnLst>
                <a:cxn ang="0">
                  <a:pos x="105" y="0"/>
                </a:cxn>
                <a:cxn ang="0">
                  <a:pos x="109" y="7"/>
                </a:cxn>
                <a:cxn ang="0">
                  <a:pos x="0" y="63"/>
                </a:cxn>
                <a:cxn ang="0">
                  <a:pos x="105" y="0"/>
                </a:cxn>
              </a:cxnLst>
              <a:rect l="0" t="0" r="r" b="b"/>
              <a:pathLst>
                <a:path w="109" h="63">
                  <a:moveTo>
                    <a:pt x="105" y="0"/>
                  </a:moveTo>
                  <a:cubicBezTo>
                    <a:pt x="109" y="3"/>
                    <a:pt x="107" y="0"/>
                    <a:pt x="109" y="7"/>
                  </a:cubicBezTo>
                  <a:cubicBezTo>
                    <a:pt x="86" y="35"/>
                    <a:pt x="38" y="52"/>
                    <a:pt x="0" y="63"/>
                  </a:cubicBezTo>
                  <a:cubicBezTo>
                    <a:pt x="7" y="20"/>
                    <a:pt x="73" y="19"/>
                    <a:pt x="105"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3" name="Freeform 22">
              <a:extLst>
                <a:ext uri="{FF2B5EF4-FFF2-40B4-BE49-F238E27FC236}">
                  <a16:creationId xmlns:a16="http://schemas.microsoft.com/office/drawing/2014/main" id="{9BCDEC12-252B-42BE-AEF6-BDC4E89DDC9C}"/>
                </a:ext>
              </a:extLst>
            </p:cNvPr>
            <p:cNvSpPr>
              <a:spLocks/>
            </p:cNvSpPr>
            <p:nvPr/>
          </p:nvSpPr>
          <p:spPr bwMode="black">
            <a:xfrm>
              <a:off x="2481885" y="4385108"/>
              <a:ext cx="57503" cy="34059"/>
            </a:xfrm>
            <a:custGeom>
              <a:avLst/>
              <a:gdLst/>
              <a:ahLst/>
              <a:cxnLst>
                <a:cxn ang="0">
                  <a:pos x="105" y="0"/>
                </a:cxn>
                <a:cxn ang="0">
                  <a:pos x="107" y="13"/>
                </a:cxn>
                <a:cxn ang="0">
                  <a:pos x="0" y="65"/>
                </a:cxn>
                <a:cxn ang="0">
                  <a:pos x="105" y="0"/>
                </a:cxn>
              </a:cxnLst>
              <a:rect l="0" t="0" r="r" b="b"/>
              <a:pathLst>
                <a:path w="110" h="65">
                  <a:moveTo>
                    <a:pt x="105" y="0"/>
                  </a:moveTo>
                  <a:cubicBezTo>
                    <a:pt x="110" y="4"/>
                    <a:pt x="110" y="7"/>
                    <a:pt x="107" y="13"/>
                  </a:cubicBezTo>
                  <a:cubicBezTo>
                    <a:pt x="94" y="38"/>
                    <a:pt x="29" y="57"/>
                    <a:pt x="0" y="65"/>
                  </a:cubicBezTo>
                  <a:cubicBezTo>
                    <a:pt x="8" y="21"/>
                    <a:pt x="74" y="21"/>
                    <a:pt x="105"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4" name="Freeform 23">
              <a:extLst>
                <a:ext uri="{FF2B5EF4-FFF2-40B4-BE49-F238E27FC236}">
                  <a16:creationId xmlns:a16="http://schemas.microsoft.com/office/drawing/2014/main" id="{FD5042C1-588C-4FE3-B367-7E702709A26A}"/>
                </a:ext>
              </a:extLst>
            </p:cNvPr>
            <p:cNvSpPr>
              <a:spLocks/>
            </p:cNvSpPr>
            <p:nvPr/>
          </p:nvSpPr>
          <p:spPr bwMode="black">
            <a:xfrm>
              <a:off x="2500684" y="4428013"/>
              <a:ext cx="38704" cy="210991"/>
            </a:xfrm>
            <a:custGeom>
              <a:avLst/>
              <a:gdLst/>
              <a:ahLst/>
              <a:cxnLst>
                <a:cxn ang="0">
                  <a:pos x="29" y="0"/>
                </a:cxn>
                <a:cxn ang="0">
                  <a:pos x="42" y="94"/>
                </a:cxn>
                <a:cxn ang="0">
                  <a:pos x="62" y="334"/>
                </a:cxn>
                <a:cxn ang="0">
                  <a:pos x="33" y="403"/>
                </a:cxn>
                <a:cxn ang="0">
                  <a:pos x="25" y="402"/>
                </a:cxn>
                <a:cxn ang="0">
                  <a:pos x="14" y="167"/>
                </a:cxn>
                <a:cxn ang="0">
                  <a:pos x="0" y="58"/>
                </a:cxn>
                <a:cxn ang="0">
                  <a:pos x="29" y="0"/>
                </a:cxn>
              </a:cxnLst>
              <a:rect l="0" t="0" r="r" b="b"/>
              <a:pathLst>
                <a:path w="74" h="403">
                  <a:moveTo>
                    <a:pt x="29" y="0"/>
                  </a:moveTo>
                  <a:cubicBezTo>
                    <a:pt x="33" y="32"/>
                    <a:pt x="38" y="63"/>
                    <a:pt x="42" y="94"/>
                  </a:cubicBezTo>
                  <a:cubicBezTo>
                    <a:pt x="52" y="149"/>
                    <a:pt x="74" y="272"/>
                    <a:pt x="62" y="334"/>
                  </a:cubicBezTo>
                  <a:cubicBezTo>
                    <a:pt x="56" y="362"/>
                    <a:pt x="41" y="380"/>
                    <a:pt x="33" y="403"/>
                  </a:cubicBezTo>
                  <a:cubicBezTo>
                    <a:pt x="30" y="403"/>
                    <a:pt x="28" y="402"/>
                    <a:pt x="25" y="402"/>
                  </a:cubicBezTo>
                  <a:cubicBezTo>
                    <a:pt x="29" y="321"/>
                    <a:pt x="26" y="241"/>
                    <a:pt x="14" y="167"/>
                  </a:cubicBezTo>
                  <a:cubicBezTo>
                    <a:pt x="9" y="131"/>
                    <a:pt x="5" y="94"/>
                    <a:pt x="0" y="58"/>
                  </a:cubicBezTo>
                  <a:cubicBezTo>
                    <a:pt x="10" y="39"/>
                    <a:pt x="19" y="19"/>
                    <a:pt x="29"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5" name="Freeform 24">
              <a:extLst>
                <a:ext uri="{FF2B5EF4-FFF2-40B4-BE49-F238E27FC236}">
                  <a16:creationId xmlns:a16="http://schemas.microsoft.com/office/drawing/2014/main" id="{BA57C194-0328-4E84-87A5-66A1096073A8}"/>
                </a:ext>
              </a:extLst>
            </p:cNvPr>
            <p:cNvSpPr>
              <a:spLocks/>
            </p:cNvSpPr>
            <p:nvPr/>
          </p:nvSpPr>
          <p:spPr bwMode="black">
            <a:xfrm>
              <a:off x="2559956" y="4430225"/>
              <a:ext cx="480591" cy="289947"/>
            </a:xfrm>
            <a:custGeom>
              <a:avLst/>
              <a:gdLst/>
              <a:ahLst/>
              <a:cxnLst>
                <a:cxn ang="0">
                  <a:pos x="912" y="390"/>
                </a:cxn>
                <a:cxn ang="0">
                  <a:pos x="824" y="369"/>
                </a:cxn>
                <a:cxn ang="0">
                  <a:pos x="670" y="371"/>
                </a:cxn>
                <a:cxn ang="0">
                  <a:pos x="298" y="390"/>
                </a:cxn>
                <a:cxn ang="0">
                  <a:pos x="156" y="545"/>
                </a:cxn>
                <a:cxn ang="0">
                  <a:pos x="52" y="526"/>
                </a:cxn>
                <a:cxn ang="0">
                  <a:pos x="0" y="505"/>
                </a:cxn>
                <a:cxn ang="0">
                  <a:pos x="4" y="493"/>
                </a:cxn>
                <a:cxn ang="0">
                  <a:pos x="275" y="369"/>
                </a:cxn>
                <a:cxn ang="0">
                  <a:pos x="227" y="252"/>
                </a:cxn>
                <a:cxn ang="0">
                  <a:pos x="246" y="202"/>
                </a:cxn>
                <a:cxn ang="0">
                  <a:pos x="258" y="211"/>
                </a:cxn>
                <a:cxn ang="0">
                  <a:pos x="298" y="334"/>
                </a:cxn>
                <a:cxn ang="0">
                  <a:pos x="523" y="334"/>
                </a:cxn>
                <a:cxn ang="0">
                  <a:pos x="521" y="328"/>
                </a:cxn>
                <a:cxn ang="0">
                  <a:pos x="390" y="221"/>
                </a:cxn>
                <a:cxn ang="0">
                  <a:pos x="377" y="225"/>
                </a:cxn>
                <a:cxn ang="0">
                  <a:pos x="325" y="181"/>
                </a:cxn>
                <a:cxn ang="0">
                  <a:pos x="528" y="0"/>
                </a:cxn>
                <a:cxn ang="0">
                  <a:pos x="528" y="56"/>
                </a:cxn>
                <a:cxn ang="0">
                  <a:pos x="365" y="121"/>
                </a:cxn>
                <a:cxn ang="0">
                  <a:pos x="430" y="181"/>
                </a:cxn>
                <a:cxn ang="0">
                  <a:pos x="530" y="284"/>
                </a:cxn>
                <a:cxn ang="0">
                  <a:pos x="561" y="334"/>
                </a:cxn>
                <a:cxn ang="0">
                  <a:pos x="663" y="242"/>
                </a:cxn>
                <a:cxn ang="0">
                  <a:pos x="667" y="244"/>
                </a:cxn>
                <a:cxn ang="0">
                  <a:pos x="757" y="334"/>
                </a:cxn>
                <a:cxn ang="0">
                  <a:pos x="797" y="328"/>
                </a:cxn>
                <a:cxn ang="0">
                  <a:pos x="816" y="242"/>
                </a:cxn>
                <a:cxn ang="0">
                  <a:pos x="818" y="246"/>
                </a:cxn>
                <a:cxn ang="0">
                  <a:pos x="885" y="332"/>
                </a:cxn>
                <a:cxn ang="0">
                  <a:pos x="866" y="257"/>
                </a:cxn>
                <a:cxn ang="0">
                  <a:pos x="887" y="221"/>
                </a:cxn>
                <a:cxn ang="0">
                  <a:pos x="889" y="221"/>
                </a:cxn>
                <a:cxn ang="0">
                  <a:pos x="907" y="254"/>
                </a:cxn>
                <a:cxn ang="0">
                  <a:pos x="912" y="390"/>
                </a:cxn>
              </a:cxnLst>
              <a:rect l="0" t="0" r="r" b="b"/>
              <a:pathLst>
                <a:path w="919" h="554">
                  <a:moveTo>
                    <a:pt x="912" y="390"/>
                  </a:moveTo>
                  <a:cubicBezTo>
                    <a:pt x="878" y="390"/>
                    <a:pt x="837" y="390"/>
                    <a:pt x="824" y="369"/>
                  </a:cubicBezTo>
                  <a:cubicBezTo>
                    <a:pt x="794" y="405"/>
                    <a:pt x="705" y="389"/>
                    <a:pt x="670" y="371"/>
                  </a:cubicBezTo>
                  <a:cubicBezTo>
                    <a:pt x="608" y="410"/>
                    <a:pt x="398" y="390"/>
                    <a:pt x="298" y="390"/>
                  </a:cubicBezTo>
                  <a:cubicBezTo>
                    <a:pt x="298" y="458"/>
                    <a:pt x="212" y="533"/>
                    <a:pt x="156" y="545"/>
                  </a:cubicBezTo>
                  <a:cubicBezTo>
                    <a:pt x="116" y="554"/>
                    <a:pt x="78" y="536"/>
                    <a:pt x="52" y="526"/>
                  </a:cubicBezTo>
                  <a:cubicBezTo>
                    <a:pt x="35" y="519"/>
                    <a:pt x="18" y="512"/>
                    <a:pt x="0" y="505"/>
                  </a:cubicBezTo>
                  <a:cubicBezTo>
                    <a:pt x="2" y="501"/>
                    <a:pt x="3" y="497"/>
                    <a:pt x="4" y="493"/>
                  </a:cubicBezTo>
                  <a:cubicBezTo>
                    <a:pt x="124" y="533"/>
                    <a:pt x="253" y="464"/>
                    <a:pt x="275" y="369"/>
                  </a:cubicBezTo>
                  <a:cubicBezTo>
                    <a:pt x="287" y="315"/>
                    <a:pt x="246" y="277"/>
                    <a:pt x="227" y="252"/>
                  </a:cubicBezTo>
                  <a:cubicBezTo>
                    <a:pt x="233" y="235"/>
                    <a:pt x="240" y="218"/>
                    <a:pt x="246" y="202"/>
                  </a:cubicBezTo>
                  <a:cubicBezTo>
                    <a:pt x="250" y="205"/>
                    <a:pt x="254" y="208"/>
                    <a:pt x="258" y="211"/>
                  </a:cubicBezTo>
                  <a:cubicBezTo>
                    <a:pt x="277" y="251"/>
                    <a:pt x="298" y="267"/>
                    <a:pt x="298" y="334"/>
                  </a:cubicBezTo>
                  <a:cubicBezTo>
                    <a:pt x="373" y="334"/>
                    <a:pt x="448" y="334"/>
                    <a:pt x="523" y="334"/>
                  </a:cubicBezTo>
                  <a:cubicBezTo>
                    <a:pt x="522" y="332"/>
                    <a:pt x="521" y="330"/>
                    <a:pt x="521" y="328"/>
                  </a:cubicBezTo>
                  <a:cubicBezTo>
                    <a:pt x="480" y="293"/>
                    <a:pt x="449" y="237"/>
                    <a:pt x="390" y="221"/>
                  </a:cubicBezTo>
                  <a:cubicBezTo>
                    <a:pt x="384" y="229"/>
                    <a:pt x="384" y="231"/>
                    <a:pt x="377" y="225"/>
                  </a:cubicBezTo>
                  <a:cubicBezTo>
                    <a:pt x="356" y="216"/>
                    <a:pt x="339" y="196"/>
                    <a:pt x="325" y="181"/>
                  </a:cubicBezTo>
                  <a:cubicBezTo>
                    <a:pt x="324" y="59"/>
                    <a:pt x="436" y="25"/>
                    <a:pt x="528" y="0"/>
                  </a:cubicBezTo>
                  <a:cubicBezTo>
                    <a:pt x="528" y="19"/>
                    <a:pt x="528" y="37"/>
                    <a:pt x="528" y="56"/>
                  </a:cubicBezTo>
                  <a:cubicBezTo>
                    <a:pt x="488" y="65"/>
                    <a:pt x="387" y="95"/>
                    <a:pt x="365" y="121"/>
                  </a:cubicBezTo>
                  <a:cubicBezTo>
                    <a:pt x="371" y="148"/>
                    <a:pt x="411" y="166"/>
                    <a:pt x="430" y="181"/>
                  </a:cubicBezTo>
                  <a:cubicBezTo>
                    <a:pt x="467" y="209"/>
                    <a:pt x="503" y="246"/>
                    <a:pt x="530" y="284"/>
                  </a:cubicBezTo>
                  <a:cubicBezTo>
                    <a:pt x="540" y="301"/>
                    <a:pt x="551" y="318"/>
                    <a:pt x="561" y="334"/>
                  </a:cubicBezTo>
                  <a:cubicBezTo>
                    <a:pt x="684" y="337"/>
                    <a:pt x="635" y="316"/>
                    <a:pt x="663" y="242"/>
                  </a:cubicBezTo>
                  <a:cubicBezTo>
                    <a:pt x="664" y="243"/>
                    <a:pt x="665" y="243"/>
                    <a:pt x="667" y="244"/>
                  </a:cubicBezTo>
                  <a:cubicBezTo>
                    <a:pt x="674" y="294"/>
                    <a:pt x="696" y="334"/>
                    <a:pt x="757" y="334"/>
                  </a:cubicBezTo>
                  <a:cubicBezTo>
                    <a:pt x="772" y="334"/>
                    <a:pt x="788" y="335"/>
                    <a:pt x="797" y="328"/>
                  </a:cubicBezTo>
                  <a:cubicBezTo>
                    <a:pt x="814" y="317"/>
                    <a:pt x="809" y="263"/>
                    <a:pt x="816" y="242"/>
                  </a:cubicBezTo>
                  <a:cubicBezTo>
                    <a:pt x="817" y="243"/>
                    <a:pt x="818" y="245"/>
                    <a:pt x="818" y="246"/>
                  </a:cubicBezTo>
                  <a:cubicBezTo>
                    <a:pt x="831" y="274"/>
                    <a:pt x="834" y="354"/>
                    <a:pt x="885" y="332"/>
                  </a:cubicBezTo>
                  <a:cubicBezTo>
                    <a:pt x="914" y="318"/>
                    <a:pt x="877" y="266"/>
                    <a:pt x="866" y="257"/>
                  </a:cubicBezTo>
                  <a:cubicBezTo>
                    <a:pt x="873" y="245"/>
                    <a:pt x="880" y="233"/>
                    <a:pt x="887" y="221"/>
                  </a:cubicBezTo>
                  <a:cubicBezTo>
                    <a:pt x="888" y="221"/>
                    <a:pt x="889" y="221"/>
                    <a:pt x="889" y="221"/>
                  </a:cubicBezTo>
                  <a:cubicBezTo>
                    <a:pt x="895" y="232"/>
                    <a:pt x="901" y="243"/>
                    <a:pt x="907" y="254"/>
                  </a:cubicBezTo>
                  <a:cubicBezTo>
                    <a:pt x="919" y="288"/>
                    <a:pt x="912" y="346"/>
                    <a:pt x="912" y="39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6" name="Freeform 25">
              <a:extLst>
                <a:ext uri="{FF2B5EF4-FFF2-40B4-BE49-F238E27FC236}">
                  <a16:creationId xmlns:a16="http://schemas.microsoft.com/office/drawing/2014/main" id="{3377EFEA-7008-4F47-888E-F3C435A3FF70}"/>
                </a:ext>
              </a:extLst>
            </p:cNvPr>
            <p:cNvSpPr>
              <a:spLocks/>
            </p:cNvSpPr>
            <p:nvPr/>
          </p:nvSpPr>
          <p:spPr bwMode="black">
            <a:xfrm>
              <a:off x="2949648" y="4436418"/>
              <a:ext cx="39146" cy="38262"/>
            </a:xfrm>
            <a:custGeom>
              <a:avLst/>
              <a:gdLst/>
              <a:ahLst/>
              <a:cxnLst>
                <a:cxn ang="0">
                  <a:pos x="21" y="0"/>
                </a:cxn>
                <a:cxn ang="0">
                  <a:pos x="75" y="25"/>
                </a:cxn>
                <a:cxn ang="0">
                  <a:pos x="50" y="73"/>
                </a:cxn>
                <a:cxn ang="0">
                  <a:pos x="0" y="48"/>
                </a:cxn>
                <a:cxn ang="0">
                  <a:pos x="21" y="0"/>
                </a:cxn>
              </a:cxnLst>
              <a:rect l="0" t="0" r="r" b="b"/>
              <a:pathLst>
                <a:path w="75" h="73">
                  <a:moveTo>
                    <a:pt x="21" y="0"/>
                  </a:moveTo>
                  <a:cubicBezTo>
                    <a:pt x="39" y="8"/>
                    <a:pt x="57" y="16"/>
                    <a:pt x="75" y="25"/>
                  </a:cubicBezTo>
                  <a:cubicBezTo>
                    <a:pt x="67" y="41"/>
                    <a:pt x="59" y="57"/>
                    <a:pt x="50" y="73"/>
                  </a:cubicBezTo>
                  <a:cubicBezTo>
                    <a:pt x="34" y="64"/>
                    <a:pt x="17" y="56"/>
                    <a:pt x="0" y="48"/>
                  </a:cubicBezTo>
                  <a:cubicBezTo>
                    <a:pt x="7" y="32"/>
                    <a:pt x="14" y="16"/>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7" name="Freeform 26">
              <a:extLst>
                <a:ext uri="{FF2B5EF4-FFF2-40B4-BE49-F238E27FC236}">
                  <a16:creationId xmlns:a16="http://schemas.microsoft.com/office/drawing/2014/main" id="{335FA73F-9C2E-470F-BC9A-75231637F9A0}"/>
                </a:ext>
              </a:extLst>
            </p:cNvPr>
            <p:cNvSpPr>
              <a:spLocks/>
            </p:cNvSpPr>
            <p:nvPr/>
          </p:nvSpPr>
          <p:spPr bwMode="black">
            <a:xfrm>
              <a:off x="2981938" y="4466275"/>
              <a:ext cx="39367" cy="38262"/>
            </a:xfrm>
            <a:custGeom>
              <a:avLst/>
              <a:gdLst/>
              <a:ahLst/>
              <a:cxnLst>
                <a:cxn ang="0">
                  <a:pos x="21" y="0"/>
                </a:cxn>
                <a:cxn ang="0">
                  <a:pos x="75" y="25"/>
                </a:cxn>
                <a:cxn ang="0">
                  <a:pos x="50" y="73"/>
                </a:cxn>
                <a:cxn ang="0">
                  <a:pos x="0" y="44"/>
                </a:cxn>
                <a:cxn ang="0">
                  <a:pos x="21" y="0"/>
                </a:cxn>
              </a:cxnLst>
              <a:rect l="0" t="0" r="r" b="b"/>
              <a:pathLst>
                <a:path w="75" h="73">
                  <a:moveTo>
                    <a:pt x="21" y="0"/>
                  </a:moveTo>
                  <a:cubicBezTo>
                    <a:pt x="39" y="9"/>
                    <a:pt x="57" y="17"/>
                    <a:pt x="75" y="25"/>
                  </a:cubicBezTo>
                  <a:cubicBezTo>
                    <a:pt x="66" y="41"/>
                    <a:pt x="58" y="57"/>
                    <a:pt x="50" y="73"/>
                  </a:cubicBezTo>
                  <a:cubicBezTo>
                    <a:pt x="33" y="64"/>
                    <a:pt x="16" y="54"/>
                    <a:pt x="0" y="44"/>
                  </a:cubicBezTo>
                  <a:cubicBezTo>
                    <a:pt x="7" y="30"/>
                    <a:pt x="14" y="15"/>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38" name="Freeform 27">
              <a:extLst>
                <a:ext uri="{FF2B5EF4-FFF2-40B4-BE49-F238E27FC236}">
                  <a16:creationId xmlns:a16="http://schemas.microsoft.com/office/drawing/2014/main" id="{41C359EB-341E-4F80-ABB8-72A77FB91729}"/>
                </a:ext>
              </a:extLst>
            </p:cNvPr>
            <p:cNvSpPr>
              <a:spLocks/>
            </p:cNvSpPr>
            <p:nvPr/>
          </p:nvSpPr>
          <p:spPr bwMode="black">
            <a:xfrm>
              <a:off x="2943898" y="4481535"/>
              <a:ext cx="39146" cy="38040"/>
            </a:xfrm>
            <a:custGeom>
              <a:avLst/>
              <a:gdLst/>
              <a:ahLst/>
              <a:cxnLst>
                <a:cxn ang="0">
                  <a:pos x="21" y="0"/>
                </a:cxn>
                <a:cxn ang="0">
                  <a:pos x="75" y="25"/>
                </a:cxn>
                <a:cxn ang="0">
                  <a:pos x="50" y="73"/>
                </a:cxn>
                <a:cxn ang="0">
                  <a:pos x="0" y="48"/>
                </a:cxn>
                <a:cxn ang="0">
                  <a:pos x="21" y="0"/>
                </a:cxn>
              </a:cxnLst>
              <a:rect l="0" t="0" r="r" b="b"/>
              <a:pathLst>
                <a:path w="75" h="73">
                  <a:moveTo>
                    <a:pt x="21" y="0"/>
                  </a:moveTo>
                  <a:cubicBezTo>
                    <a:pt x="39" y="8"/>
                    <a:pt x="57" y="17"/>
                    <a:pt x="75" y="25"/>
                  </a:cubicBezTo>
                  <a:cubicBezTo>
                    <a:pt x="66" y="41"/>
                    <a:pt x="58" y="57"/>
                    <a:pt x="50" y="73"/>
                  </a:cubicBezTo>
                  <a:cubicBezTo>
                    <a:pt x="33" y="65"/>
                    <a:pt x="16" y="56"/>
                    <a:pt x="0" y="48"/>
                  </a:cubicBezTo>
                  <a:cubicBezTo>
                    <a:pt x="7" y="32"/>
                    <a:pt x="14" y="16"/>
                    <a:pt x="21"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39" name="Group 238">
            <a:extLst>
              <a:ext uri="{FF2B5EF4-FFF2-40B4-BE49-F238E27FC236}">
                <a16:creationId xmlns:a16="http://schemas.microsoft.com/office/drawing/2014/main" id="{BA8845D6-F810-483A-BC11-38FD4DB480B7}"/>
              </a:ext>
            </a:extLst>
          </p:cNvPr>
          <p:cNvGrpSpPr/>
          <p:nvPr/>
        </p:nvGrpSpPr>
        <p:grpSpPr bwMode="black">
          <a:xfrm>
            <a:off x="8638936" y="2985932"/>
            <a:ext cx="647186" cy="178964"/>
            <a:chOff x="6791943" y="4414224"/>
            <a:chExt cx="649833" cy="185924"/>
          </a:xfrm>
          <a:solidFill>
            <a:srgbClr val="FFFFFF"/>
          </a:solidFill>
          <a:effectLst/>
        </p:grpSpPr>
        <p:sp>
          <p:nvSpPr>
            <p:cNvPr id="240" name="Freeform 22">
              <a:extLst>
                <a:ext uri="{FF2B5EF4-FFF2-40B4-BE49-F238E27FC236}">
                  <a16:creationId xmlns:a16="http://schemas.microsoft.com/office/drawing/2014/main" id="{07A34205-A618-435E-A4E2-AF3FF00F4B91}"/>
                </a:ext>
              </a:extLst>
            </p:cNvPr>
            <p:cNvSpPr>
              <a:spLocks/>
            </p:cNvSpPr>
            <p:nvPr/>
          </p:nvSpPr>
          <p:spPr bwMode="black">
            <a:xfrm>
              <a:off x="6791943" y="4422166"/>
              <a:ext cx="145129" cy="177982"/>
            </a:xfrm>
            <a:custGeom>
              <a:avLst/>
              <a:gdLst/>
              <a:ahLst/>
              <a:cxnLst>
                <a:cxn ang="0">
                  <a:pos x="138" y="204"/>
                </a:cxn>
                <a:cxn ang="0">
                  <a:pos x="100" y="209"/>
                </a:cxn>
                <a:cxn ang="0">
                  <a:pos x="60" y="202"/>
                </a:cxn>
                <a:cxn ang="0">
                  <a:pos x="28" y="182"/>
                </a:cxn>
                <a:cxn ang="0">
                  <a:pos x="7" y="150"/>
                </a:cxn>
                <a:cxn ang="0">
                  <a:pos x="0" y="107"/>
                </a:cxn>
                <a:cxn ang="0">
                  <a:pos x="3" y="77"/>
                </a:cxn>
                <a:cxn ang="0">
                  <a:pos x="14" y="51"/>
                </a:cxn>
                <a:cxn ang="0">
                  <a:pos x="31" y="30"/>
                </a:cxn>
                <a:cxn ang="0">
                  <a:pos x="52" y="14"/>
                </a:cxn>
                <a:cxn ang="0">
                  <a:pos x="78" y="4"/>
                </a:cxn>
                <a:cxn ang="0">
                  <a:pos x="107" y="0"/>
                </a:cxn>
                <a:cxn ang="0">
                  <a:pos x="126" y="1"/>
                </a:cxn>
                <a:cxn ang="0">
                  <a:pos x="142" y="4"/>
                </a:cxn>
                <a:cxn ang="0">
                  <a:pos x="155" y="7"/>
                </a:cxn>
                <a:cxn ang="0">
                  <a:pos x="164" y="11"/>
                </a:cxn>
                <a:cxn ang="0">
                  <a:pos x="164" y="45"/>
                </a:cxn>
                <a:cxn ang="0">
                  <a:pos x="153" y="39"/>
                </a:cxn>
                <a:cxn ang="0">
                  <a:pos x="139" y="34"/>
                </a:cxn>
                <a:cxn ang="0">
                  <a:pos x="123" y="31"/>
                </a:cxn>
                <a:cxn ang="0">
                  <a:pos x="105" y="29"/>
                </a:cxn>
                <a:cxn ang="0">
                  <a:pos x="78" y="35"/>
                </a:cxn>
                <a:cxn ang="0">
                  <a:pos x="56" y="50"/>
                </a:cxn>
                <a:cxn ang="0">
                  <a:pos x="41" y="73"/>
                </a:cxn>
                <a:cxn ang="0">
                  <a:pos x="35" y="105"/>
                </a:cxn>
                <a:cxn ang="0">
                  <a:pos x="40" y="138"/>
                </a:cxn>
                <a:cxn ang="0">
                  <a:pos x="54" y="161"/>
                </a:cxn>
                <a:cxn ang="0">
                  <a:pos x="76" y="175"/>
                </a:cxn>
                <a:cxn ang="0">
                  <a:pos x="103" y="180"/>
                </a:cxn>
                <a:cxn ang="0">
                  <a:pos x="121" y="178"/>
                </a:cxn>
                <a:cxn ang="0">
                  <a:pos x="137" y="172"/>
                </a:cxn>
                <a:cxn ang="0">
                  <a:pos x="137" y="124"/>
                </a:cxn>
                <a:cxn ang="0">
                  <a:pos x="95" y="124"/>
                </a:cxn>
                <a:cxn ang="0">
                  <a:pos x="95" y="96"/>
                </a:cxn>
                <a:cxn ang="0">
                  <a:pos x="170" y="96"/>
                </a:cxn>
                <a:cxn ang="0">
                  <a:pos x="170" y="191"/>
                </a:cxn>
                <a:cxn ang="0">
                  <a:pos x="138" y="204"/>
                </a:cxn>
              </a:cxnLst>
              <a:rect l="0" t="0" r="r" b="b"/>
              <a:pathLst>
                <a:path w="170" h="209">
                  <a:moveTo>
                    <a:pt x="138" y="204"/>
                  </a:moveTo>
                  <a:cubicBezTo>
                    <a:pt x="126" y="207"/>
                    <a:pt x="113" y="209"/>
                    <a:pt x="100" y="209"/>
                  </a:cubicBezTo>
                  <a:cubicBezTo>
                    <a:pt x="85" y="209"/>
                    <a:pt x="72" y="206"/>
                    <a:pt x="60" y="202"/>
                  </a:cubicBezTo>
                  <a:cubicBezTo>
                    <a:pt x="47" y="197"/>
                    <a:pt x="37" y="190"/>
                    <a:pt x="28" y="182"/>
                  </a:cubicBezTo>
                  <a:cubicBezTo>
                    <a:pt x="19" y="173"/>
                    <a:pt x="12" y="162"/>
                    <a:pt x="7" y="150"/>
                  </a:cubicBezTo>
                  <a:cubicBezTo>
                    <a:pt x="2" y="137"/>
                    <a:pt x="0" y="123"/>
                    <a:pt x="0" y="107"/>
                  </a:cubicBezTo>
                  <a:cubicBezTo>
                    <a:pt x="0" y="97"/>
                    <a:pt x="1" y="87"/>
                    <a:pt x="3" y="77"/>
                  </a:cubicBezTo>
                  <a:cubicBezTo>
                    <a:pt x="6" y="68"/>
                    <a:pt x="9" y="59"/>
                    <a:pt x="14" y="51"/>
                  </a:cubicBezTo>
                  <a:cubicBezTo>
                    <a:pt x="19" y="43"/>
                    <a:pt x="24" y="36"/>
                    <a:pt x="31" y="30"/>
                  </a:cubicBezTo>
                  <a:cubicBezTo>
                    <a:pt x="37" y="23"/>
                    <a:pt x="44" y="18"/>
                    <a:pt x="52" y="14"/>
                  </a:cubicBezTo>
                  <a:cubicBezTo>
                    <a:pt x="60" y="9"/>
                    <a:pt x="69" y="6"/>
                    <a:pt x="78" y="4"/>
                  </a:cubicBezTo>
                  <a:cubicBezTo>
                    <a:pt x="87" y="2"/>
                    <a:pt x="97" y="0"/>
                    <a:pt x="107" y="0"/>
                  </a:cubicBezTo>
                  <a:cubicBezTo>
                    <a:pt x="114" y="0"/>
                    <a:pt x="120" y="1"/>
                    <a:pt x="126" y="1"/>
                  </a:cubicBezTo>
                  <a:cubicBezTo>
                    <a:pt x="132" y="2"/>
                    <a:pt x="137" y="3"/>
                    <a:pt x="142" y="4"/>
                  </a:cubicBezTo>
                  <a:cubicBezTo>
                    <a:pt x="147" y="5"/>
                    <a:pt x="151" y="6"/>
                    <a:pt x="155" y="7"/>
                  </a:cubicBezTo>
                  <a:cubicBezTo>
                    <a:pt x="159" y="8"/>
                    <a:pt x="162" y="9"/>
                    <a:pt x="164" y="11"/>
                  </a:cubicBezTo>
                  <a:cubicBezTo>
                    <a:pt x="164" y="45"/>
                    <a:pt x="164" y="45"/>
                    <a:pt x="164" y="45"/>
                  </a:cubicBezTo>
                  <a:cubicBezTo>
                    <a:pt x="161" y="43"/>
                    <a:pt x="157" y="41"/>
                    <a:pt x="153" y="39"/>
                  </a:cubicBezTo>
                  <a:cubicBezTo>
                    <a:pt x="149" y="37"/>
                    <a:pt x="144" y="35"/>
                    <a:pt x="139" y="34"/>
                  </a:cubicBezTo>
                  <a:cubicBezTo>
                    <a:pt x="134" y="33"/>
                    <a:pt x="129" y="31"/>
                    <a:pt x="123" y="31"/>
                  </a:cubicBezTo>
                  <a:cubicBezTo>
                    <a:pt x="118" y="30"/>
                    <a:pt x="112" y="29"/>
                    <a:pt x="105" y="29"/>
                  </a:cubicBezTo>
                  <a:cubicBezTo>
                    <a:pt x="96" y="29"/>
                    <a:pt x="87" y="31"/>
                    <a:pt x="78" y="35"/>
                  </a:cubicBezTo>
                  <a:cubicBezTo>
                    <a:pt x="69" y="38"/>
                    <a:pt x="62" y="43"/>
                    <a:pt x="56" y="50"/>
                  </a:cubicBezTo>
                  <a:cubicBezTo>
                    <a:pt x="49" y="56"/>
                    <a:pt x="44" y="64"/>
                    <a:pt x="41" y="73"/>
                  </a:cubicBezTo>
                  <a:cubicBezTo>
                    <a:pt x="37" y="83"/>
                    <a:pt x="35" y="93"/>
                    <a:pt x="35" y="105"/>
                  </a:cubicBezTo>
                  <a:cubicBezTo>
                    <a:pt x="35" y="118"/>
                    <a:pt x="37" y="129"/>
                    <a:pt x="40" y="138"/>
                  </a:cubicBezTo>
                  <a:cubicBezTo>
                    <a:pt x="44" y="148"/>
                    <a:pt x="48" y="155"/>
                    <a:pt x="54" y="161"/>
                  </a:cubicBezTo>
                  <a:cubicBezTo>
                    <a:pt x="60" y="168"/>
                    <a:pt x="68" y="172"/>
                    <a:pt x="76" y="175"/>
                  </a:cubicBezTo>
                  <a:cubicBezTo>
                    <a:pt x="84" y="178"/>
                    <a:pt x="93" y="180"/>
                    <a:pt x="103" y="180"/>
                  </a:cubicBezTo>
                  <a:cubicBezTo>
                    <a:pt x="109" y="180"/>
                    <a:pt x="115" y="179"/>
                    <a:pt x="121" y="178"/>
                  </a:cubicBezTo>
                  <a:cubicBezTo>
                    <a:pt x="127" y="176"/>
                    <a:pt x="132" y="174"/>
                    <a:pt x="137" y="172"/>
                  </a:cubicBezTo>
                  <a:cubicBezTo>
                    <a:pt x="137" y="124"/>
                    <a:pt x="137" y="124"/>
                    <a:pt x="137" y="124"/>
                  </a:cubicBezTo>
                  <a:cubicBezTo>
                    <a:pt x="95" y="124"/>
                    <a:pt x="95" y="124"/>
                    <a:pt x="95" y="124"/>
                  </a:cubicBezTo>
                  <a:cubicBezTo>
                    <a:pt x="95" y="96"/>
                    <a:pt x="95" y="96"/>
                    <a:pt x="95" y="96"/>
                  </a:cubicBezTo>
                  <a:cubicBezTo>
                    <a:pt x="170" y="96"/>
                    <a:pt x="170" y="96"/>
                    <a:pt x="170" y="96"/>
                  </a:cubicBezTo>
                  <a:cubicBezTo>
                    <a:pt x="170" y="191"/>
                    <a:pt x="170" y="191"/>
                    <a:pt x="170" y="191"/>
                  </a:cubicBezTo>
                  <a:cubicBezTo>
                    <a:pt x="161" y="197"/>
                    <a:pt x="150" y="201"/>
                    <a:pt x="138" y="204"/>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1" name="Freeform 23">
              <a:extLst>
                <a:ext uri="{FF2B5EF4-FFF2-40B4-BE49-F238E27FC236}">
                  <a16:creationId xmlns:a16="http://schemas.microsoft.com/office/drawing/2014/main" id="{9BB67BF4-33EF-4CDF-8202-7A666AC5D1E3}"/>
                </a:ext>
              </a:extLst>
            </p:cNvPr>
            <p:cNvSpPr>
              <a:spLocks/>
            </p:cNvSpPr>
            <p:nvPr/>
          </p:nvSpPr>
          <p:spPr bwMode="black">
            <a:xfrm>
              <a:off x="6967037" y="4472348"/>
              <a:ext cx="70760" cy="124551"/>
            </a:xfrm>
            <a:custGeom>
              <a:avLst/>
              <a:gdLst/>
              <a:ahLst/>
              <a:cxnLst>
                <a:cxn ang="0">
                  <a:pos x="80" y="32"/>
                </a:cxn>
                <a:cxn ang="0">
                  <a:pos x="75" y="31"/>
                </a:cxn>
                <a:cxn ang="0">
                  <a:pos x="70" y="29"/>
                </a:cxn>
                <a:cxn ang="0">
                  <a:pos x="64" y="29"/>
                </a:cxn>
                <a:cxn ang="0">
                  <a:pos x="52" y="32"/>
                </a:cxn>
                <a:cxn ang="0">
                  <a:pos x="42" y="41"/>
                </a:cxn>
                <a:cxn ang="0">
                  <a:pos x="35" y="54"/>
                </a:cxn>
                <a:cxn ang="0">
                  <a:pos x="33" y="73"/>
                </a:cxn>
                <a:cxn ang="0">
                  <a:pos x="33" y="146"/>
                </a:cxn>
                <a:cxn ang="0">
                  <a:pos x="0" y="146"/>
                </a:cxn>
                <a:cxn ang="0">
                  <a:pos x="0" y="2"/>
                </a:cxn>
                <a:cxn ang="0">
                  <a:pos x="33" y="2"/>
                </a:cxn>
                <a:cxn ang="0">
                  <a:pos x="33" y="30"/>
                </a:cxn>
                <a:cxn ang="0">
                  <a:pos x="33" y="30"/>
                </a:cxn>
                <a:cxn ang="0">
                  <a:pos x="40" y="17"/>
                </a:cxn>
                <a:cxn ang="0">
                  <a:pos x="49" y="7"/>
                </a:cxn>
                <a:cxn ang="0">
                  <a:pos x="59" y="2"/>
                </a:cxn>
                <a:cxn ang="0">
                  <a:pos x="70" y="0"/>
                </a:cxn>
                <a:cxn ang="0">
                  <a:pos x="77" y="0"/>
                </a:cxn>
                <a:cxn ang="0">
                  <a:pos x="83" y="2"/>
                </a:cxn>
                <a:cxn ang="0">
                  <a:pos x="83" y="34"/>
                </a:cxn>
                <a:cxn ang="0">
                  <a:pos x="80" y="32"/>
                </a:cxn>
              </a:cxnLst>
              <a:rect l="0" t="0" r="r" b="b"/>
              <a:pathLst>
                <a:path w="83" h="146">
                  <a:moveTo>
                    <a:pt x="80" y="32"/>
                  </a:moveTo>
                  <a:cubicBezTo>
                    <a:pt x="78" y="32"/>
                    <a:pt x="77" y="31"/>
                    <a:pt x="75" y="31"/>
                  </a:cubicBezTo>
                  <a:cubicBezTo>
                    <a:pt x="73" y="30"/>
                    <a:pt x="71" y="30"/>
                    <a:pt x="70" y="29"/>
                  </a:cubicBezTo>
                  <a:cubicBezTo>
                    <a:pt x="68" y="29"/>
                    <a:pt x="66" y="29"/>
                    <a:pt x="64" y="29"/>
                  </a:cubicBezTo>
                  <a:cubicBezTo>
                    <a:pt x="60" y="29"/>
                    <a:pt x="56" y="30"/>
                    <a:pt x="52" y="32"/>
                  </a:cubicBezTo>
                  <a:cubicBezTo>
                    <a:pt x="48" y="34"/>
                    <a:pt x="45" y="37"/>
                    <a:pt x="42" y="41"/>
                  </a:cubicBezTo>
                  <a:cubicBezTo>
                    <a:pt x="39" y="44"/>
                    <a:pt x="37" y="49"/>
                    <a:pt x="35" y="54"/>
                  </a:cubicBezTo>
                  <a:cubicBezTo>
                    <a:pt x="34" y="60"/>
                    <a:pt x="33" y="66"/>
                    <a:pt x="33" y="73"/>
                  </a:cubicBezTo>
                  <a:cubicBezTo>
                    <a:pt x="33" y="146"/>
                    <a:pt x="33" y="146"/>
                    <a:pt x="33" y="146"/>
                  </a:cubicBezTo>
                  <a:cubicBezTo>
                    <a:pt x="0" y="146"/>
                    <a:pt x="0" y="146"/>
                    <a:pt x="0" y="146"/>
                  </a:cubicBezTo>
                  <a:cubicBezTo>
                    <a:pt x="0" y="2"/>
                    <a:pt x="0" y="2"/>
                    <a:pt x="0" y="2"/>
                  </a:cubicBezTo>
                  <a:cubicBezTo>
                    <a:pt x="33" y="2"/>
                    <a:pt x="33" y="2"/>
                    <a:pt x="33" y="2"/>
                  </a:cubicBezTo>
                  <a:cubicBezTo>
                    <a:pt x="33" y="30"/>
                    <a:pt x="33" y="30"/>
                    <a:pt x="33" y="30"/>
                  </a:cubicBezTo>
                  <a:cubicBezTo>
                    <a:pt x="33" y="30"/>
                    <a:pt x="33" y="30"/>
                    <a:pt x="33" y="30"/>
                  </a:cubicBezTo>
                  <a:cubicBezTo>
                    <a:pt x="35" y="25"/>
                    <a:pt x="37" y="20"/>
                    <a:pt x="40" y="17"/>
                  </a:cubicBezTo>
                  <a:cubicBezTo>
                    <a:pt x="43" y="13"/>
                    <a:pt x="46" y="10"/>
                    <a:pt x="49" y="7"/>
                  </a:cubicBezTo>
                  <a:cubicBezTo>
                    <a:pt x="52" y="5"/>
                    <a:pt x="55" y="3"/>
                    <a:pt x="59" y="2"/>
                  </a:cubicBezTo>
                  <a:cubicBezTo>
                    <a:pt x="63" y="0"/>
                    <a:pt x="66" y="0"/>
                    <a:pt x="70" y="0"/>
                  </a:cubicBezTo>
                  <a:cubicBezTo>
                    <a:pt x="73" y="0"/>
                    <a:pt x="75" y="0"/>
                    <a:pt x="77" y="0"/>
                  </a:cubicBezTo>
                  <a:cubicBezTo>
                    <a:pt x="79" y="1"/>
                    <a:pt x="81" y="1"/>
                    <a:pt x="83" y="2"/>
                  </a:cubicBezTo>
                  <a:cubicBezTo>
                    <a:pt x="83" y="34"/>
                    <a:pt x="83" y="34"/>
                    <a:pt x="83" y="34"/>
                  </a:cubicBezTo>
                  <a:cubicBezTo>
                    <a:pt x="82" y="33"/>
                    <a:pt x="81" y="33"/>
                    <a:pt x="80" y="32"/>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2" name="Freeform 24">
              <a:extLst>
                <a:ext uri="{FF2B5EF4-FFF2-40B4-BE49-F238E27FC236}">
                  <a16:creationId xmlns:a16="http://schemas.microsoft.com/office/drawing/2014/main" id="{4D352837-B3F1-4E83-8616-0EDD48BB4C9B}"/>
                </a:ext>
              </a:extLst>
            </p:cNvPr>
            <p:cNvSpPr>
              <a:spLocks noEditPoints="1"/>
            </p:cNvSpPr>
            <p:nvPr/>
          </p:nvSpPr>
          <p:spPr bwMode="black">
            <a:xfrm>
              <a:off x="7042129" y="4471626"/>
              <a:ext cx="102890" cy="128522"/>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4" y="113"/>
                </a:cxn>
                <a:cxn ang="0">
                  <a:pos x="38" y="119"/>
                </a:cxn>
                <a:cxn ang="0">
                  <a:pos x="46" y="123"/>
                </a:cxn>
                <a:cxn ang="0">
                  <a:pos x="56" y="125"/>
                </a:cxn>
                <a:cxn ang="0">
                  <a:pos x="70"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1" y="145"/>
                    <a:pt x="16" y="142"/>
                    <a:pt x="12" y="139"/>
                  </a:cubicBezTo>
                  <a:cubicBezTo>
                    <a:pt x="8" y="135"/>
                    <a:pt x="5" y="131"/>
                    <a:pt x="3" y="125"/>
                  </a:cubicBezTo>
                  <a:cubicBezTo>
                    <a:pt x="1" y="120"/>
                    <a:pt x="0" y="114"/>
                    <a:pt x="0" y="108"/>
                  </a:cubicBezTo>
                  <a:cubicBezTo>
                    <a:pt x="0" y="102"/>
                    <a:pt x="1" y="96"/>
                    <a:pt x="3" y="91"/>
                  </a:cubicBezTo>
                  <a:cubicBezTo>
                    <a:pt x="5" y="85"/>
                    <a:pt x="7" y="81"/>
                    <a:pt x="11" y="76"/>
                  </a:cubicBezTo>
                  <a:cubicBezTo>
                    <a:pt x="15" y="72"/>
                    <a:pt x="20" y="69"/>
                    <a:pt x="26" y="66"/>
                  </a:cubicBezTo>
                  <a:cubicBezTo>
                    <a:pt x="32" y="63"/>
                    <a:pt x="39" y="61"/>
                    <a:pt x="47" y="60"/>
                  </a:cubicBezTo>
                  <a:cubicBezTo>
                    <a:pt x="89" y="55"/>
                    <a:pt x="89" y="55"/>
                    <a:pt x="89" y="55"/>
                  </a:cubicBezTo>
                  <a:cubicBezTo>
                    <a:pt x="89" y="44"/>
                    <a:pt x="87" y="37"/>
                    <a:pt x="82" y="32"/>
                  </a:cubicBezTo>
                  <a:cubicBezTo>
                    <a:pt x="77" y="28"/>
                    <a:pt x="71" y="25"/>
                    <a:pt x="62" y="25"/>
                  </a:cubicBezTo>
                  <a:cubicBezTo>
                    <a:pt x="53" y="25"/>
                    <a:pt x="45" y="27"/>
                    <a:pt x="36" y="30"/>
                  </a:cubicBezTo>
                  <a:cubicBezTo>
                    <a:pt x="28" y="33"/>
                    <a:pt x="21" y="36"/>
                    <a:pt x="14" y="41"/>
                  </a:cubicBezTo>
                  <a:cubicBezTo>
                    <a:pt x="14" y="13"/>
                    <a:pt x="14" y="13"/>
                    <a:pt x="14" y="13"/>
                  </a:cubicBezTo>
                  <a:cubicBezTo>
                    <a:pt x="16" y="11"/>
                    <a:pt x="19" y="10"/>
                    <a:pt x="23" y="8"/>
                  </a:cubicBezTo>
                  <a:cubicBezTo>
                    <a:pt x="27"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2" y="86"/>
                    <a:pt x="39" y="87"/>
                    <a:pt x="37" y="89"/>
                  </a:cubicBezTo>
                  <a:cubicBezTo>
                    <a:pt x="35" y="91"/>
                    <a:pt x="34" y="93"/>
                    <a:pt x="33" y="96"/>
                  </a:cubicBezTo>
                  <a:cubicBezTo>
                    <a:pt x="32" y="98"/>
                    <a:pt x="32" y="101"/>
                    <a:pt x="32" y="105"/>
                  </a:cubicBezTo>
                  <a:cubicBezTo>
                    <a:pt x="32" y="108"/>
                    <a:pt x="33" y="110"/>
                    <a:pt x="34" y="113"/>
                  </a:cubicBezTo>
                  <a:cubicBezTo>
                    <a:pt x="35" y="115"/>
                    <a:pt x="36" y="117"/>
                    <a:pt x="38" y="119"/>
                  </a:cubicBezTo>
                  <a:cubicBezTo>
                    <a:pt x="40" y="121"/>
                    <a:pt x="43" y="122"/>
                    <a:pt x="46" y="123"/>
                  </a:cubicBezTo>
                  <a:cubicBezTo>
                    <a:pt x="49" y="124"/>
                    <a:pt x="52" y="125"/>
                    <a:pt x="56" y="125"/>
                  </a:cubicBezTo>
                  <a:cubicBezTo>
                    <a:pt x="61" y="125"/>
                    <a:pt x="65" y="124"/>
                    <a:pt x="70" y="122"/>
                  </a:cubicBezTo>
                  <a:cubicBezTo>
                    <a:pt x="74"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3" name="Freeform 25">
              <a:extLst>
                <a:ext uri="{FF2B5EF4-FFF2-40B4-BE49-F238E27FC236}">
                  <a16:creationId xmlns:a16="http://schemas.microsoft.com/office/drawing/2014/main" id="{2EB28F61-7457-4010-ADB8-8F3B89C2D61B}"/>
                </a:ext>
              </a:extLst>
            </p:cNvPr>
            <p:cNvSpPr>
              <a:spLocks/>
            </p:cNvSpPr>
            <p:nvPr/>
          </p:nvSpPr>
          <p:spPr bwMode="black">
            <a:xfrm>
              <a:off x="7155489" y="4474153"/>
              <a:ext cx="104695" cy="122746"/>
            </a:xfrm>
            <a:custGeom>
              <a:avLst/>
              <a:gdLst/>
              <a:ahLst/>
              <a:cxnLst>
                <a:cxn ang="0">
                  <a:pos x="108" y="279"/>
                </a:cxn>
                <a:cxn ang="0">
                  <a:pos x="290" y="279"/>
                </a:cxn>
                <a:cxn ang="0">
                  <a:pos x="290" y="340"/>
                </a:cxn>
                <a:cxn ang="0">
                  <a:pos x="0" y="340"/>
                </a:cxn>
                <a:cxn ang="0">
                  <a:pos x="0" y="314"/>
                </a:cxn>
                <a:cxn ang="0">
                  <a:pos x="184" y="61"/>
                </a:cxn>
                <a:cxn ang="0">
                  <a:pos x="19" y="61"/>
                </a:cxn>
                <a:cxn ang="0">
                  <a:pos x="19" y="0"/>
                </a:cxn>
                <a:cxn ang="0">
                  <a:pos x="290" y="0"/>
                </a:cxn>
                <a:cxn ang="0">
                  <a:pos x="290" y="30"/>
                </a:cxn>
                <a:cxn ang="0">
                  <a:pos x="108" y="279"/>
                </a:cxn>
              </a:cxnLst>
              <a:rect l="0" t="0" r="r" b="b"/>
              <a:pathLst>
                <a:path w="290" h="340">
                  <a:moveTo>
                    <a:pt x="108" y="279"/>
                  </a:moveTo>
                  <a:lnTo>
                    <a:pt x="290" y="279"/>
                  </a:lnTo>
                  <a:lnTo>
                    <a:pt x="290" y="340"/>
                  </a:lnTo>
                  <a:lnTo>
                    <a:pt x="0" y="340"/>
                  </a:lnTo>
                  <a:lnTo>
                    <a:pt x="0" y="314"/>
                  </a:lnTo>
                  <a:lnTo>
                    <a:pt x="184" y="61"/>
                  </a:lnTo>
                  <a:lnTo>
                    <a:pt x="19" y="61"/>
                  </a:lnTo>
                  <a:lnTo>
                    <a:pt x="19" y="0"/>
                  </a:lnTo>
                  <a:lnTo>
                    <a:pt x="290" y="0"/>
                  </a:lnTo>
                  <a:lnTo>
                    <a:pt x="290" y="30"/>
                  </a:lnTo>
                  <a:lnTo>
                    <a:pt x="108" y="27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4" name="Freeform 26">
              <a:extLst>
                <a:ext uri="{FF2B5EF4-FFF2-40B4-BE49-F238E27FC236}">
                  <a16:creationId xmlns:a16="http://schemas.microsoft.com/office/drawing/2014/main" id="{14661949-D70A-4FCF-AE50-387670348C6A}"/>
                </a:ext>
              </a:extLst>
            </p:cNvPr>
            <p:cNvSpPr>
              <a:spLocks noEditPoints="1"/>
            </p:cNvSpPr>
            <p:nvPr/>
          </p:nvSpPr>
          <p:spPr bwMode="black">
            <a:xfrm>
              <a:off x="7275708" y="4414224"/>
              <a:ext cx="33936" cy="182675"/>
            </a:xfrm>
            <a:custGeom>
              <a:avLst/>
              <a:gdLst/>
              <a:ahLst/>
              <a:cxnLst>
                <a:cxn ang="0">
                  <a:pos x="40" y="20"/>
                </a:cxn>
                <a:cxn ang="0">
                  <a:pos x="39" y="27"/>
                </a:cxn>
                <a:cxn ang="0">
                  <a:pos x="34" y="33"/>
                </a:cxn>
                <a:cxn ang="0">
                  <a:pos x="28" y="37"/>
                </a:cxn>
                <a:cxn ang="0">
                  <a:pos x="20" y="38"/>
                </a:cxn>
                <a:cxn ang="0">
                  <a:pos x="12" y="37"/>
                </a:cxn>
                <a:cxn ang="0">
                  <a:pos x="6" y="33"/>
                </a:cxn>
                <a:cxn ang="0">
                  <a:pos x="2" y="27"/>
                </a:cxn>
                <a:cxn ang="0">
                  <a:pos x="0" y="20"/>
                </a:cxn>
                <a:cxn ang="0">
                  <a:pos x="2" y="12"/>
                </a:cxn>
                <a:cxn ang="0">
                  <a:pos x="6" y="6"/>
                </a:cxn>
                <a:cxn ang="0">
                  <a:pos x="12" y="2"/>
                </a:cxn>
                <a:cxn ang="0">
                  <a:pos x="20" y="0"/>
                </a:cxn>
                <a:cxn ang="0">
                  <a:pos x="28" y="2"/>
                </a:cxn>
                <a:cxn ang="0">
                  <a:pos x="34" y="6"/>
                </a:cxn>
                <a:cxn ang="0">
                  <a:pos x="39" y="12"/>
                </a:cxn>
                <a:cxn ang="0">
                  <a:pos x="40" y="20"/>
                </a:cxn>
                <a:cxn ang="0">
                  <a:pos x="4" y="214"/>
                </a:cxn>
                <a:cxn ang="0">
                  <a:pos x="4" y="70"/>
                </a:cxn>
                <a:cxn ang="0">
                  <a:pos x="36" y="70"/>
                </a:cxn>
                <a:cxn ang="0">
                  <a:pos x="36" y="214"/>
                </a:cxn>
                <a:cxn ang="0">
                  <a:pos x="4" y="214"/>
                </a:cxn>
              </a:cxnLst>
              <a:rect l="0" t="0" r="r" b="b"/>
              <a:pathLst>
                <a:path w="40" h="214">
                  <a:moveTo>
                    <a:pt x="40" y="20"/>
                  </a:moveTo>
                  <a:cubicBezTo>
                    <a:pt x="40" y="22"/>
                    <a:pt x="40" y="24"/>
                    <a:pt x="39" y="27"/>
                  </a:cubicBezTo>
                  <a:cubicBezTo>
                    <a:pt x="38" y="29"/>
                    <a:pt x="36" y="31"/>
                    <a:pt x="34" y="33"/>
                  </a:cubicBezTo>
                  <a:cubicBezTo>
                    <a:pt x="33" y="34"/>
                    <a:pt x="31" y="36"/>
                    <a:pt x="28" y="37"/>
                  </a:cubicBezTo>
                  <a:cubicBezTo>
                    <a:pt x="26" y="38"/>
                    <a:pt x="23" y="38"/>
                    <a:pt x="20" y="38"/>
                  </a:cubicBezTo>
                  <a:cubicBezTo>
                    <a:pt x="17" y="38"/>
                    <a:pt x="15" y="38"/>
                    <a:pt x="12" y="37"/>
                  </a:cubicBezTo>
                  <a:cubicBezTo>
                    <a:pt x="10" y="36"/>
                    <a:pt x="8" y="34"/>
                    <a:pt x="6" y="33"/>
                  </a:cubicBezTo>
                  <a:cubicBezTo>
                    <a:pt x="4" y="31"/>
                    <a:pt x="3" y="29"/>
                    <a:pt x="2" y="27"/>
                  </a:cubicBezTo>
                  <a:cubicBezTo>
                    <a:pt x="1" y="24"/>
                    <a:pt x="0" y="22"/>
                    <a:pt x="0" y="20"/>
                  </a:cubicBezTo>
                  <a:cubicBezTo>
                    <a:pt x="0" y="17"/>
                    <a:pt x="1" y="14"/>
                    <a:pt x="2" y="12"/>
                  </a:cubicBezTo>
                  <a:cubicBezTo>
                    <a:pt x="3" y="10"/>
                    <a:pt x="4" y="8"/>
                    <a:pt x="6" y="6"/>
                  </a:cubicBezTo>
                  <a:cubicBezTo>
                    <a:pt x="8" y="4"/>
                    <a:pt x="10" y="3"/>
                    <a:pt x="12" y="2"/>
                  </a:cubicBezTo>
                  <a:cubicBezTo>
                    <a:pt x="15" y="1"/>
                    <a:pt x="17" y="0"/>
                    <a:pt x="20" y="0"/>
                  </a:cubicBezTo>
                  <a:cubicBezTo>
                    <a:pt x="23" y="0"/>
                    <a:pt x="26" y="1"/>
                    <a:pt x="28" y="2"/>
                  </a:cubicBezTo>
                  <a:cubicBezTo>
                    <a:pt x="30" y="3"/>
                    <a:pt x="33" y="4"/>
                    <a:pt x="34" y="6"/>
                  </a:cubicBezTo>
                  <a:cubicBezTo>
                    <a:pt x="36" y="8"/>
                    <a:pt x="38" y="10"/>
                    <a:pt x="39" y="12"/>
                  </a:cubicBezTo>
                  <a:cubicBezTo>
                    <a:pt x="40" y="14"/>
                    <a:pt x="40" y="17"/>
                    <a:pt x="40" y="20"/>
                  </a:cubicBezTo>
                  <a:close/>
                  <a:moveTo>
                    <a:pt x="4" y="214"/>
                  </a:moveTo>
                  <a:cubicBezTo>
                    <a:pt x="4" y="70"/>
                    <a:pt x="4" y="70"/>
                    <a:pt x="4" y="70"/>
                  </a:cubicBezTo>
                  <a:cubicBezTo>
                    <a:pt x="36" y="70"/>
                    <a:pt x="36" y="70"/>
                    <a:pt x="36" y="70"/>
                  </a:cubicBezTo>
                  <a:cubicBezTo>
                    <a:pt x="36" y="214"/>
                    <a:pt x="36" y="214"/>
                    <a:pt x="36" y="214"/>
                  </a:cubicBezTo>
                  <a:lnTo>
                    <a:pt x="4"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5" name="Freeform 27">
              <a:extLst>
                <a:ext uri="{FF2B5EF4-FFF2-40B4-BE49-F238E27FC236}">
                  <a16:creationId xmlns:a16="http://schemas.microsoft.com/office/drawing/2014/main" id="{7B801467-51E5-452C-9C7F-E93FA00F9B15}"/>
                </a:ext>
              </a:extLst>
            </p:cNvPr>
            <p:cNvSpPr>
              <a:spLocks noEditPoints="1"/>
            </p:cNvSpPr>
            <p:nvPr/>
          </p:nvSpPr>
          <p:spPr bwMode="black">
            <a:xfrm>
              <a:off x="7329499" y="4471626"/>
              <a:ext cx="112277" cy="128522"/>
            </a:xfrm>
            <a:custGeom>
              <a:avLst/>
              <a:gdLst/>
              <a:ahLst/>
              <a:cxnLst>
                <a:cxn ang="0">
                  <a:pos x="34" y="85"/>
                </a:cxn>
                <a:cxn ang="0">
                  <a:pos x="46" y="115"/>
                </a:cxn>
                <a:cxn ang="0">
                  <a:pos x="77" y="125"/>
                </a:cxn>
                <a:cxn ang="0">
                  <a:pos x="100" y="121"/>
                </a:cxn>
                <a:cxn ang="0">
                  <a:pos x="120" y="111"/>
                </a:cxn>
                <a:cxn ang="0">
                  <a:pos x="120" y="139"/>
                </a:cxn>
                <a:cxn ang="0">
                  <a:pos x="112" y="143"/>
                </a:cxn>
                <a:cxn ang="0">
                  <a:pos x="101" y="146"/>
                </a:cxn>
                <a:cxn ang="0">
                  <a:pos x="86" y="149"/>
                </a:cxn>
                <a:cxn ang="0">
                  <a:pos x="69" y="151"/>
                </a:cxn>
                <a:cxn ang="0">
                  <a:pos x="40" y="146"/>
                </a:cxn>
                <a:cxn ang="0">
                  <a:pos x="19" y="132"/>
                </a:cxn>
                <a:cxn ang="0">
                  <a:pos x="5" y="108"/>
                </a:cxn>
                <a:cxn ang="0">
                  <a:pos x="0" y="77"/>
                </a:cxn>
                <a:cxn ang="0">
                  <a:pos x="7" y="42"/>
                </a:cxn>
                <a:cxn ang="0">
                  <a:pos x="22" y="18"/>
                </a:cxn>
                <a:cxn ang="0">
                  <a:pos x="44" y="4"/>
                </a:cxn>
                <a:cxn ang="0">
                  <a:pos x="69" y="0"/>
                </a:cxn>
                <a:cxn ang="0">
                  <a:pos x="96" y="5"/>
                </a:cxn>
                <a:cxn ang="0">
                  <a:pos x="116" y="19"/>
                </a:cxn>
                <a:cxn ang="0">
                  <a:pos x="128" y="41"/>
                </a:cxn>
                <a:cxn ang="0">
                  <a:pos x="132" y="69"/>
                </a:cxn>
                <a:cxn ang="0">
                  <a:pos x="132" y="85"/>
                </a:cxn>
                <a:cxn ang="0">
                  <a:pos x="34" y="85"/>
                </a:cxn>
                <a:cxn ang="0">
                  <a:pos x="98" y="46"/>
                </a:cxn>
                <a:cxn ang="0">
                  <a:pos x="92" y="35"/>
                </a:cxn>
                <a:cxn ang="0">
                  <a:pos x="83" y="28"/>
                </a:cxn>
                <a:cxn ang="0">
                  <a:pos x="69" y="25"/>
                </a:cxn>
                <a:cxn ang="0">
                  <a:pos x="56" y="28"/>
                </a:cxn>
                <a:cxn ang="0">
                  <a:pos x="46" y="35"/>
                </a:cxn>
                <a:cxn ang="0">
                  <a:pos x="38" y="46"/>
                </a:cxn>
                <a:cxn ang="0">
                  <a:pos x="34" y="60"/>
                </a:cxn>
                <a:cxn ang="0">
                  <a:pos x="99" y="60"/>
                </a:cxn>
                <a:cxn ang="0">
                  <a:pos x="98" y="46"/>
                </a:cxn>
              </a:cxnLst>
              <a:rect l="0" t="0" r="r" b="b"/>
              <a:pathLst>
                <a:path w="132" h="151">
                  <a:moveTo>
                    <a:pt x="34" y="85"/>
                  </a:moveTo>
                  <a:cubicBezTo>
                    <a:pt x="34" y="98"/>
                    <a:pt x="38" y="108"/>
                    <a:pt x="46" y="115"/>
                  </a:cubicBezTo>
                  <a:cubicBezTo>
                    <a:pt x="53" y="122"/>
                    <a:pt x="63" y="125"/>
                    <a:pt x="77" y="125"/>
                  </a:cubicBezTo>
                  <a:cubicBezTo>
                    <a:pt x="85" y="125"/>
                    <a:pt x="93" y="124"/>
                    <a:pt x="100" y="121"/>
                  </a:cubicBezTo>
                  <a:cubicBezTo>
                    <a:pt x="108" y="119"/>
                    <a:pt x="115" y="115"/>
                    <a:pt x="120" y="111"/>
                  </a:cubicBezTo>
                  <a:cubicBezTo>
                    <a:pt x="120" y="139"/>
                    <a:pt x="120" y="139"/>
                    <a:pt x="120" y="139"/>
                  </a:cubicBezTo>
                  <a:cubicBezTo>
                    <a:pt x="118" y="140"/>
                    <a:pt x="116" y="141"/>
                    <a:pt x="112" y="143"/>
                  </a:cubicBezTo>
                  <a:cubicBezTo>
                    <a:pt x="109" y="144"/>
                    <a:pt x="106" y="145"/>
                    <a:pt x="101" y="146"/>
                  </a:cubicBezTo>
                  <a:cubicBezTo>
                    <a:pt x="97" y="148"/>
                    <a:pt x="92" y="149"/>
                    <a:pt x="86" y="149"/>
                  </a:cubicBezTo>
                  <a:cubicBezTo>
                    <a:pt x="81" y="150"/>
                    <a:pt x="75" y="151"/>
                    <a:pt x="69" y="151"/>
                  </a:cubicBezTo>
                  <a:cubicBezTo>
                    <a:pt x="58" y="151"/>
                    <a:pt x="49" y="149"/>
                    <a:pt x="40" y="146"/>
                  </a:cubicBezTo>
                  <a:cubicBezTo>
                    <a:pt x="32" y="143"/>
                    <a:pt x="25" y="138"/>
                    <a:pt x="19" y="132"/>
                  </a:cubicBezTo>
                  <a:cubicBezTo>
                    <a:pt x="13" y="125"/>
                    <a:pt x="8" y="118"/>
                    <a:pt x="5" y="108"/>
                  </a:cubicBezTo>
                  <a:cubicBezTo>
                    <a:pt x="2" y="99"/>
                    <a:pt x="0" y="89"/>
                    <a:pt x="0" y="77"/>
                  </a:cubicBezTo>
                  <a:cubicBezTo>
                    <a:pt x="0" y="63"/>
                    <a:pt x="2" y="52"/>
                    <a:pt x="7" y="42"/>
                  </a:cubicBezTo>
                  <a:cubicBezTo>
                    <a:pt x="11" y="33"/>
                    <a:pt x="16" y="25"/>
                    <a:pt x="22" y="18"/>
                  </a:cubicBezTo>
                  <a:cubicBezTo>
                    <a:pt x="29" y="12"/>
                    <a:pt x="36" y="7"/>
                    <a:pt x="44" y="4"/>
                  </a:cubicBezTo>
                  <a:cubicBezTo>
                    <a:pt x="53" y="1"/>
                    <a:pt x="61" y="0"/>
                    <a:pt x="69" y="0"/>
                  </a:cubicBezTo>
                  <a:cubicBezTo>
                    <a:pt x="79" y="0"/>
                    <a:pt x="88" y="2"/>
                    <a:pt x="96" y="5"/>
                  </a:cubicBezTo>
                  <a:cubicBezTo>
                    <a:pt x="104" y="8"/>
                    <a:pt x="111" y="13"/>
                    <a:pt x="116" y="19"/>
                  </a:cubicBezTo>
                  <a:cubicBezTo>
                    <a:pt x="121" y="25"/>
                    <a:pt x="125" y="32"/>
                    <a:pt x="128" y="41"/>
                  </a:cubicBezTo>
                  <a:cubicBezTo>
                    <a:pt x="130" y="49"/>
                    <a:pt x="132" y="59"/>
                    <a:pt x="132" y="69"/>
                  </a:cubicBezTo>
                  <a:cubicBezTo>
                    <a:pt x="132" y="85"/>
                    <a:pt x="132" y="85"/>
                    <a:pt x="132" y="85"/>
                  </a:cubicBezTo>
                  <a:lnTo>
                    <a:pt x="34" y="85"/>
                  </a:lnTo>
                  <a:close/>
                  <a:moveTo>
                    <a:pt x="98" y="46"/>
                  </a:moveTo>
                  <a:cubicBezTo>
                    <a:pt x="96" y="42"/>
                    <a:pt x="95" y="38"/>
                    <a:pt x="92" y="35"/>
                  </a:cubicBezTo>
                  <a:cubicBezTo>
                    <a:pt x="90" y="32"/>
                    <a:pt x="87" y="30"/>
                    <a:pt x="83" y="28"/>
                  </a:cubicBezTo>
                  <a:cubicBezTo>
                    <a:pt x="79" y="26"/>
                    <a:pt x="74" y="25"/>
                    <a:pt x="69" y="25"/>
                  </a:cubicBezTo>
                  <a:cubicBezTo>
                    <a:pt x="64" y="25"/>
                    <a:pt x="60" y="26"/>
                    <a:pt x="56" y="28"/>
                  </a:cubicBezTo>
                  <a:cubicBezTo>
                    <a:pt x="52" y="29"/>
                    <a:pt x="49" y="32"/>
                    <a:pt x="46" y="35"/>
                  </a:cubicBezTo>
                  <a:cubicBezTo>
                    <a:pt x="43" y="38"/>
                    <a:pt x="40" y="42"/>
                    <a:pt x="38" y="46"/>
                  </a:cubicBezTo>
                  <a:cubicBezTo>
                    <a:pt x="36" y="50"/>
                    <a:pt x="35" y="55"/>
                    <a:pt x="34" y="60"/>
                  </a:cubicBezTo>
                  <a:cubicBezTo>
                    <a:pt x="99" y="60"/>
                    <a:pt x="99" y="60"/>
                    <a:pt x="99" y="60"/>
                  </a:cubicBezTo>
                  <a:cubicBezTo>
                    <a:pt x="99" y="55"/>
                    <a:pt x="99" y="51"/>
                    <a:pt x="98" y="4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46" name="Group 245">
            <a:extLst>
              <a:ext uri="{FF2B5EF4-FFF2-40B4-BE49-F238E27FC236}">
                <a16:creationId xmlns:a16="http://schemas.microsoft.com/office/drawing/2014/main" id="{A466A310-FDCC-4647-BF8F-9046696C1E5E}"/>
              </a:ext>
            </a:extLst>
          </p:cNvPr>
          <p:cNvGrpSpPr/>
          <p:nvPr/>
        </p:nvGrpSpPr>
        <p:grpSpPr bwMode="black">
          <a:xfrm>
            <a:off x="6473536" y="5556679"/>
            <a:ext cx="715639" cy="287487"/>
            <a:chOff x="7844547" y="4357855"/>
            <a:chExt cx="718565" cy="298667"/>
          </a:xfrm>
          <a:solidFill>
            <a:srgbClr val="FFFFFF"/>
          </a:solidFill>
          <a:effectLst/>
        </p:grpSpPr>
        <p:sp>
          <p:nvSpPr>
            <p:cNvPr id="247" name="Freeform 18">
              <a:extLst>
                <a:ext uri="{FF2B5EF4-FFF2-40B4-BE49-F238E27FC236}">
                  <a16:creationId xmlns:a16="http://schemas.microsoft.com/office/drawing/2014/main" id="{916A9D2F-2F7C-4DCE-9D37-0BAE140480BC}"/>
                </a:ext>
              </a:extLst>
            </p:cNvPr>
            <p:cNvSpPr>
              <a:spLocks/>
            </p:cNvSpPr>
            <p:nvPr/>
          </p:nvSpPr>
          <p:spPr bwMode="black">
            <a:xfrm>
              <a:off x="8301916" y="4357855"/>
              <a:ext cx="261196" cy="298667"/>
            </a:xfrm>
            <a:custGeom>
              <a:avLst/>
              <a:gdLst/>
              <a:ahLst/>
              <a:cxnLst>
                <a:cxn ang="0">
                  <a:pos x="469" y="441"/>
                </a:cxn>
                <a:cxn ang="0">
                  <a:pos x="419" y="441"/>
                </a:cxn>
                <a:cxn ang="0">
                  <a:pos x="394" y="98"/>
                </a:cxn>
                <a:cxn ang="0">
                  <a:pos x="246" y="134"/>
                </a:cxn>
                <a:cxn ang="0">
                  <a:pos x="362" y="178"/>
                </a:cxn>
                <a:cxn ang="0">
                  <a:pos x="294" y="507"/>
                </a:cxn>
                <a:cxn ang="0">
                  <a:pos x="51" y="572"/>
                </a:cxn>
                <a:cxn ang="0">
                  <a:pos x="1" y="572"/>
                </a:cxn>
                <a:cxn ang="0">
                  <a:pos x="252" y="478"/>
                </a:cxn>
                <a:cxn ang="0">
                  <a:pos x="339" y="386"/>
                </a:cxn>
                <a:cxn ang="0">
                  <a:pos x="260" y="186"/>
                </a:cxn>
                <a:cxn ang="0">
                  <a:pos x="212" y="441"/>
                </a:cxn>
                <a:cxn ang="0">
                  <a:pos x="164" y="441"/>
                </a:cxn>
                <a:cxn ang="0">
                  <a:pos x="114" y="184"/>
                </a:cxn>
                <a:cxn ang="0">
                  <a:pos x="78" y="441"/>
                </a:cxn>
                <a:cxn ang="0">
                  <a:pos x="28" y="441"/>
                </a:cxn>
                <a:cxn ang="0">
                  <a:pos x="89" y="149"/>
                </a:cxn>
                <a:cxn ang="0">
                  <a:pos x="154" y="149"/>
                </a:cxn>
                <a:cxn ang="0">
                  <a:pos x="195" y="184"/>
                </a:cxn>
                <a:cxn ang="0">
                  <a:pos x="195" y="180"/>
                </a:cxn>
                <a:cxn ang="0">
                  <a:pos x="210" y="165"/>
                </a:cxn>
                <a:cxn ang="0">
                  <a:pos x="385" y="40"/>
                </a:cxn>
                <a:cxn ang="0">
                  <a:pos x="469" y="441"/>
                </a:cxn>
              </a:cxnLst>
              <a:rect l="0" t="0" r="r" b="b"/>
              <a:pathLst>
                <a:path w="501" h="572">
                  <a:moveTo>
                    <a:pt x="469" y="441"/>
                  </a:moveTo>
                  <a:cubicBezTo>
                    <a:pt x="453" y="441"/>
                    <a:pt x="436" y="441"/>
                    <a:pt x="419" y="441"/>
                  </a:cubicBezTo>
                  <a:cubicBezTo>
                    <a:pt x="421" y="345"/>
                    <a:pt x="436" y="150"/>
                    <a:pt x="394" y="98"/>
                  </a:cubicBezTo>
                  <a:cubicBezTo>
                    <a:pt x="362" y="56"/>
                    <a:pt x="225" y="53"/>
                    <a:pt x="246" y="134"/>
                  </a:cubicBezTo>
                  <a:cubicBezTo>
                    <a:pt x="285" y="158"/>
                    <a:pt x="332" y="139"/>
                    <a:pt x="362" y="178"/>
                  </a:cubicBezTo>
                  <a:cubicBezTo>
                    <a:pt x="436" y="278"/>
                    <a:pt x="383" y="468"/>
                    <a:pt x="294" y="507"/>
                  </a:cubicBezTo>
                  <a:cubicBezTo>
                    <a:pt x="229" y="535"/>
                    <a:pt x="52" y="488"/>
                    <a:pt x="51" y="572"/>
                  </a:cubicBezTo>
                  <a:cubicBezTo>
                    <a:pt x="34" y="572"/>
                    <a:pt x="17" y="572"/>
                    <a:pt x="1" y="572"/>
                  </a:cubicBezTo>
                  <a:cubicBezTo>
                    <a:pt x="2" y="437"/>
                    <a:pt x="141" y="502"/>
                    <a:pt x="252" y="478"/>
                  </a:cubicBezTo>
                  <a:cubicBezTo>
                    <a:pt x="301" y="467"/>
                    <a:pt x="326" y="432"/>
                    <a:pt x="339" y="386"/>
                  </a:cubicBezTo>
                  <a:cubicBezTo>
                    <a:pt x="359" y="310"/>
                    <a:pt x="354" y="161"/>
                    <a:pt x="260" y="186"/>
                  </a:cubicBezTo>
                  <a:cubicBezTo>
                    <a:pt x="188" y="205"/>
                    <a:pt x="210" y="352"/>
                    <a:pt x="212" y="441"/>
                  </a:cubicBezTo>
                  <a:cubicBezTo>
                    <a:pt x="196" y="441"/>
                    <a:pt x="180" y="441"/>
                    <a:pt x="164" y="441"/>
                  </a:cubicBezTo>
                  <a:cubicBezTo>
                    <a:pt x="165" y="373"/>
                    <a:pt x="187" y="171"/>
                    <a:pt x="114" y="184"/>
                  </a:cubicBezTo>
                  <a:cubicBezTo>
                    <a:pt x="58" y="194"/>
                    <a:pt x="76" y="370"/>
                    <a:pt x="78" y="441"/>
                  </a:cubicBezTo>
                  <a:cubicBezTo>
                    <a:pt x="61" y="441"/>
                    <a:pt x="44" y="441"/>
                    <a:pt x="28" y="441"/>
                  </a:cubicBezTo>
                  <a:cubicBezTo>
                    <a:pt x="26" y="325"/>
                    <a:pt x="0" y="181"/>
                    <a:pt x="89" y="149"/>
                  </a:cubicBezTo>
                  <a:cubicBezTo>
                    <a:pt x="107" y="143"/>
                    <a:pt x="136" y="142"/>
                    <a:pt x="154" y="149"/>
                  </a:cubicBezTo>
                  <a:cubicBezTo>
                    <a:pt x="172" y="157"/>
                    <a:pt x="181" y="173"/>
                    <a:pt x="195" y="184"/>
                  </a:cubicBezTo>
                  <a:cubicBezTo>
                    <a:pt x="195" y="183"/>
                    <a:pt x="195" y="181"/>
                    <a:pt x="195" y="180"/>
                  </a:cubicBezTo>
                  <a:cubicBezTo>
                    <a:pt x="200" y="175"/>
                    <a:pt x="205" y="170"/>
                    <a:pt x="210" y="165"/>
                  </a:cubicBezTo>
                  <a:cubicBezTo>
                    <a:pt x="138" y="64"/>
                    <a:pt x="291" y="0"/>
                    <a:pt x="385" y="40"/>
                  </a:cubicBezTo>
                  <a:cubicBezTo>
                    <a:pt x="501" y="90"/>
                    <a:pt x="471" y="279"/>
                    <a:pt x="469" y="441"/>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8" name="Freeform 20">
              <a:extLst>
                <a:ext uri="{FF2B5EF4-FFF2-40B4-BE49-F238E27FC236}">
                  <a16:creationId xmlns:a16="http://schemas.microsoft.com/office/drawing/2014/main" id="{652B64CB-5384-490A-AAD0-CE5198BA4A28}"/>
                </a:ext>
              </a:extLst>
            </p:cNvPr>
            <p:cNvSpPr>
              <a:spLocks/>
            </p:cNvSpPr>
            <p:nvPr/>
          </p:nvSpPr>
          <p:spPr bwMode="black">
            <a:xfrm>
              <a:off x="7844547" y="4433018"/>
              <a:ext cx="175674" cy="223504"/>
            </a:xfrm>
            <a:custGeom>
              <a:avLst/>
              <a:gdLst/>
              <a:ahLst/>
              <a:cxnLst>
                <a:cxn ang="0">
                  <a:pos x="27" y="0"/>
                </a:cxn>
                <a:cxn ang="0">
                  <a:pos x="258" y="0"/>
                </a:cxn>
                <a:cxn ang="0">
                  <a:pos x="258" y="40"/>
                </a:cxn>
                <a:cxn ang="0">
                  <a:pos x="192" y="40"/>
                </a:cxn>
                <a:cxn ang="0">
                  <a:pos x="192" y="119"/>
                </a:cxn>
                <a:cxn ang="0">
                  <a:pos x="302" y="286"/>
                </a:cxn>
                <a:cxn ang="0">
                  <a:pos x="198" y="376"/>
                </a:cxn>
                <a:cxn ang="0">
                  <a:pos x="50" y="428"/>
                </a:cxn>
                <a:cxn ang="0">
                  <a:pos x="0" y="428"/>
                </a:cxn>
                <a:cxn ang="0">
                  <a:pos x="246" y="301"/>
                </a:cxn>
                <a:cxn ang="0">
                  <a:pos x="221" y="148"/>
                </a:cxn>
                <a:cxn ang="0">
                  <a:pos x="215" y="149"/>
                </a:cxn>
                <a:cxn ang="0">
                  <a:pos x="192" y="297"/>
                </a:cxn>
                <a:cxn ang="0">
                  <a:pos x="142" y="297"/>
                </a:cxn>
                <a:cxn ang="0">
                  <a:pos x="142" y="40"/>
                </a:cxn>
                <a:cxn ang="0">
                  <a:pos x="77" y="40"/>
                </a:cxn>
                <a:cxn ang="0">
                  <a:pos x="77" y="297"/>
                </a:cxn>
                <a:cxn ang="0">
                  <a:pos x="27" y="297"/>
                </a:cxn>
                <a:cxn ang="0">
                  <a:pos x="27" y="0"/>
                </a:cxn>
              </a:cxnLst>
              <a:rect l="0" t="0" r="r" b="b"/>
              <a:pathLst>
                <a:path w="337" h="428">
                  <a:moveTo>
                    <a:pt x="27" y="0"/>
                  </a:moveTo>
                  <a:cubicBezTo>
                    <a:pt x="104" y="0"/>
                    <a:pt x="181" y="0"/>
                    <a:pt x="258" y="0"/>
                  </a:cubicBezTo>
                  <a:cubicBezTo>
                    <a:pt x="258" y="13"/>
                    <a:pt x="258" y="27"/>
                    <a:pt x="258" y="40"/>
                  </a:cubicBezTo>
                  <a:cubicBezTo>
                    <a:pt x="236" y="40"/>
                    <a:pt x="214" y="40"/>
                    <a:pt x="192" y="40"/>
                  </a:cubicBezTo>
                  <a:cubicBezTo>
                    <a:pt x="192" y="66"/>
                    <a:pt x="192" y="92"/>
                    <a:pt x="192" y="119"/>
                  </a:cubicBezTo>
                  <a:cubicBezTo>
                    <a:pt x="291" y="58"/>
                    <a:pt x="337" y="200"/>
                    <a:pt x="302" y="286"/>
                  </a:cubicBezTo>
                  <a:cubicBezTo>
                    <a:pt x="284" y="329"/>
                    <a:pt x="250" y="366"/>
                    <a:pt x="198" y="376"/>
                  </a:cubicBezTo>
                  <a:cubicBezTo>
                    <a:pt x="135" y="389"/>
                    <a:pt x="51" y="352"/>
                    <a:pt x="50" y="428"/>
                  </a:cubicBezTo>
                  <a:cubicBezTo>
                    <a:pt x="34" y="428"/>
                    <a:pt x="17" y="428"/>
                    <a:pt x="0" y="428"/>
                  </a:cubicBezTo>
                  <a:cubicBezTo>
                    <a:pt x="3" y="267"/>
                    <a:pt x="192" y="389"/>
                    <a:pt x="246" y="301"/>
                  </a:cubicBezTo>
                  <a:cubicBezTo>
                    <a:pt x="269" y="265"/>
                    <a:pt x="281" y="151"/>
                    <a:pt x="221" y="148"/>
                  </a:cubicBezTo>
                  <a:cubicBezTo>
                    <a:pt x="219" y="148"/>
                    <a:pt x="217" y="149"/>
                    <a:pt x="215" y="149"/>
                  </a:cubicBezTo>
                  <a:cubicBezTo>
                    <a:pt x="183" y="173"/>
                    <a:pt x="191" y="242"/>
                    <a:pt x="192" y="297"/>
                  </a:cubicBezTo>
                  <a:cubicBezTo>
                    <a:pt x="176" y="297"/>
                    <a:pt x="159" y="297"/>
                    <a:pt x="142" y="297"/>
                  </a:cubicBezTo>
                  <a:cubicBezTo>
                    <a:pt x="142" y="212"/>
                    <a:pt x="142" y="126"/>
                    <a:pt x="142" y="40"/>
                  </a:cubicBezTo>
                  <a:cubicBezTo>
                    <a:pt x="121" y="40"/>
                    <a:pt x="99" y="40"/>
                    <a:pt x="77" y="40"/>
                  </a:cubicBezTo>
                  <a:cubicBezTo>
                    <a:pt x="77" y="126"/>
                    <a:pt x="77" y="212"/>
                    <a:pt x="77" y="297"/>
                  </a:cubicBezTo>
                  <a:cubicBezTo>
                    <a:pt x="61" y="297"/>
                    <a:pt x="44" y="297"/>
                    <a:pt x="27" y="297"/>
                  </a:cubicBezTo>
                  <a:cubicBezTo>
                    <a:pt x="27" y="198"/>
                    <a:pt x="27" y="99"/>
                    <a:pt x="27" y="0"/>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49" name="Freeform 21">
              <a:extLst>
                <a:ext uri="{FF2B5EF4-FFF2-40B4-BE49-F238E27FC236}">
                  <a16:creationId xmlns:a16="http://schemas.microsoft.com/office/drawing/2014/main" id="{096BF3F0-5B4F-4389-8CBA-8D4C73028A3A}"/>
                </a:ext>
              </a:extLst>
            </p:cNvPr>
            <p:cNvSpPr>
              <a:spLocks noEditPoints="1"/>
            </p:cNvSpPr>
            <p:nvPr/>
          </p:nvSpPr>
          <p:spPr bwMode="black">
            <a:xfrm>
              <a:off x="8021323" y="4423760"/>
              <a:ext cx="275744" cy="178980"/>
            </a:xfrm>
            <a:custGeom>
              <a:avLst/>
              <a:gdLst/>
              <a:ahLst/>
              <a:cxnLst>
                <a:cxn ang="0">
                  <a:pos x="529" y="18"/>
                </a:cxn>
                <a:cxn ang="0">
                  <a:pos x="529" y="58"/>
                </a:cxn>
                <a:cxn ang="0">
                  <a:pos x="475" y="58"/>
                </a:cxn>
                <a:cxn ang="0">
                  <a:pos x="475" y="315"/>
                </a:cxn>
                <a:cxn ang="0">
                  <a:pos x="425" y="315"/>
                </a:cxn>
                <a:cxn ang="0">
                  <a:pos x="425" y="58"/>
                </a:cxn>
                <a:cxn ang="0">
                  <a:pos x="335" y="77"/>
                </a:cxn>
                <a:cxn ang="0">
                  <a:pos x="377" y="166"/>
                </a:cxn>
                <a:cxn ang="0">
                  <a:pos x="283" y="315"/>
                </a:cxn>
                <a:cxn ang="0">
                  <a:pos x="232" y="127"/>
                </a:cxn>
                <a:cxn ang="0">
                  <a:pos x="264" y="75"/>
                </a:cxn>
                <a:cxn ang="0">
                  <a:pos x="78" y="141"/>
                </a:cxn>
                <a:cxn ang="0">
                  <a:pos x="86" y="315"/>
                </a:cxn>
                <a:cxn ang="0">
                  <a:pos x="47" y="91"/>
                </a:cxn>
                <a:cxn ang="0">
                  <a:pos x="237" y="22"/>
                </a:cxn>
                <a:cxn ang="0">
                  <a:pos x="303" y="46"/>
                </a:cxn>
                <a:cxn ang="0">
                  <a:pos x="529" y="18"/>
                </a:cxn>
                <a:cxn ang="0">
                  <a:pos x="297" y="108"/>
                </a:cxn>
                <a:cxn ang="0">
                  <a:pos x="297" y="275"/>
                </a:cxn>
                <a:cxn ang="0">
                  <a:pos x="297" y="108"/>
                </a:cxn>
                <a:cxn ang="0">
                  <a:pos x="91" y="175"/>
                </a:cxn>
                <a:cxn ang="0">
                  <a:pos x="76" y="187"/>
                </a:cxn>
                <a:cxn ang="0">
                  <a:pos x="91" y="273"/>
                </a:cxn>
                <a:cxn ang="0">
                  <a:pos x="111" y="181"/>
                </a:cxn>
                <a:cxn ang="0">
                  <a:pos x="91" y="175"/>
                </a:cxn>
              </a:cxnLst>
              <a:rect l="0" t="0" r="r" b="b"/>
              <a:pathLst>
                <a:path w="529" h="343">
                  <a:moveTo>
                    <a:pt x="529" y="18"/>
                  </a:moveTo>
                  <a:cubicBezTo>
                    <a:pt x="529" y="31"/>
                    <a:pt x="529" y="45"/>
                    <a:pt x="529" y="58"/>
                  </a:cubicBezTo>
                  <a:cubicBezTo>
                    <a:pt x="511" y="58"/>
                    <a:pt x="493" y="58"/>
                    <a:pt x="475" y="58"/>
                  </a:cubicBezTo>
                  <a:cubicBezTo>
                    <a:pt x="475" y="144"/>
                    <a:pt x="475" y="230"/>
                    <a:pt x="475" y="315"/>
                  </a:cubicBezTo>
                  <a:cubicBezTo>
                    <a:pt x="459" y="315"/>
                    <a:pt x="442" y="315"/>
                    <a:pt x="425" y="315"/>
                  </a:cubicBezTo>
                  <a:cubicBezTo>
                    <a:pt x="425" y="230"/>
                    <a:pt x="425" y="144"/>
                    <a:pt x="425" y="58"/>
                  </a:cubicBezTo>
                  <a:cubicBezTo>
                    <a:pt x="393" y="58"/>
                    <a:pt x="354" y="62"/>
                    <a:pt x="335" y="77"/>
                  </a:cubicBezTo>
                  <a:cubicBezTo>
                    <a:pt x="354" y="103"/>
                    <a:pt x="370" y="129"/>
                    <a:pt x="377" y="166"/>
                  </a:cubicBezTo>
                  <a:cubicBezTo>
                    <a:pt x="391" y="232"/>
                    <a:pt x="359" y="334"/>
                    <a:pt x="283" y="315"/>
                  </a:cubicBezTo>
                  <a:cubicBezTo>
                    <a:pt x="218" y="299"/>
                    <a:pt x="204" y="196"/>
                    <a:pt x="232" y="127"/>
                  </a:cubicBezTo>
                  <a:cubicBezTo>
                    <a:pt x="242" y="110"/>
                    <a:pt x="253" y="93"/>
                    <a:pt x="264" y="75"/>
                  </a:cubicBezTo>
                  <a:cubicBezTo>
                    <a:pt x="187" y="49"/>
                    <a:pt x="96" y="58"/>
                    <a:pt x="78" y="141"/>
                  </a:cubicBezTo>
                  <a:cubicBezTo>
                    <a:pt x="203" y="95"/>
                    <a:pt x="212" y="343"/>
                    <a:pt x="86" y="315"/>
                  </a:cubicBezTo>
                  <a:cubicBezTo>
                    <a:pt x="0" y="296"/>
                    <a:pt x="7" y="154"/>
                    <a:pt x="47" y="91"/>
                  </a:cubicBezTo>
                  <a:cubicBezTo>
                    <a:pt x="78" y="43"/>
                    <a:pt x="152" y="0"/>
                    <a:pt x="237" y="22"/>
                  </a:cubicBezTo>
                  <a:cubicBezTo>
                    <a:pt x="259" y="30"/>
                    <a:pt x="281" y="38"/>
                    <a:pt x="303" y="46"/>
                  </a:cubicBezTo>
                  <a:cubicBezTo>
                    <a:pt x="349" y="10"/>
                    <a:pt x="447" y="17"/>
                    <a:pt x="529" y="18"/>
                  </a:cubicBezTo>
                  <a:close/>
                  <a:moveTo>
                    <a:pt x="297" y="108"/>
                  </a:moveTo>
                  <a:cubicBezTo>
                    <a:pt x="273" y="141"/>
                    <a:pt x="245" y="248"/>
                    <a:pt x="297" y="275"/>
                  </a:cubicBezTo>
                  <a:cubicBezTo>
                    <a:pt x="349" y="264"/>
                    <a:pt x="332" y="126"/>
                    <a:pt x="297" y="108"/>
                  </a:cubicBezTo>
                  <a:close/>
                  <a:moveTo>
                    <a:pt x="91" y="175"/>
                  </a:moveTo>
                  <a:cubicBezTo>
                    <a:pt x="85" y="179"/>
                    <a:pt x="80" y="180"/>
                    <a:pt x="76" y="187"/>
                  </a:cubicBezTo>
                  <a:cubicBezTo>
                    <a:pt x="55" y="208"/>
                    <a:pt x="73" y="265"/>
                    <a:pt x="91" y="273"/>
                  </a:cubicBezTo>
                  <a:cubicBezTo>
                    <a:pt x="132" y="284"/>
                    <a:pt x="139" y="196"/>
                    <a:pt x="111" y="181"/>
                  </a:cubicBezTo>
                  <a:cubicBezTo>
                    <a:pt x="105" y="176"/>
                    <a:pt x="102" y="175"/>
                    <a:pt x="91" y="1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0" name="Oval 249">
              <a:extLst>
                <a:ext uri="{FF2B5EF4-FFF2-40B4-BE49-F238E27FC236}">
                  <a16:creationId xmlns:a16="http://schemas.microsoft.com/office/drawing/2014/main" id="{3FE190C8-E826-4840-AA9E-79AC82577C8E}"/>
                </a:ext>
              </a:extLst>
            </p:cNvPr>
            <p:cNvSpPr>
              <a:spLocks noChangeAspect="1"/>
            </p:cNvSpPr>
            <p:nvPr/>
          </p:nvSpPr>
          <p:spPr bwMode="black">
            <a:xfrm>
              <a:off x="8159966" y="4376370"/>
              <a:ext cx="41897" cy="41897"/>
            </a:xfrm>
            <a:prstGeom prst="ellipse">
              <a:avLst/>
            </a:pr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51" name="Group 250">
            <a:extLst>
              <a:ext uri="{FF2B5EF4-FFF2-40B4-BE49-F238E27FC236}">
                <a16:creationId xmlns:a16="http://schemas.microsoft.com/office/drawing/2014/main" id="{222D259B-BBD3-43C2-9D70-47BA9CEE52B3}"/>
              </a:ext>
            </a:extLst>
          </p:cNvPr>
          <p:cNvGrpSpPr/>
          <p:nvPr/>
        </p:nvGrpSpPr>
        <p:grpSpPr bwMode="black">
          <a:xfrm>
            <a:off x="8838078" y="4602367"/>
            <a:ext cx="448044" cy="177372"/>
            <a:chOff x="4491504" y="4454449"/>
            <a:chExt cx="449878" cy="184270"/>
          </a:xfrm>
          <a:solidFill>
            <a:srgbClr val="FFFFFF"/>
          </a:solidFill>
          <a:effectLst/>
        </p:grpSpPr>
        <p:sp>
          <p:nvSpPr>
            <p:cNvPr id="252" name="Freeform 22">
              <a:extLst>
                <a:ext uri="{FF2B5EF4-FFF2-40B4-BE49-F238E27FC236}">
                  <a16:creationId xmlns:a16="http://schemas.microsoft.com/office/drawing/2014/main" id="{C2679A26-3088-4FFC-BB6B-9679886A68EB}"/>
                </a:ext>
              </a:extLst>
            </p:cNvPr>
            <p:cNvSpPr>
              <a:spLocks/>
            </p:cNvSpPr>
            <p:nvPr/>
          </p:nvSpPr>
          <p:spPr bwMode="black">
            <a:xfrm>
              <a:off x="4491504" y="4464526"/>
              <a:ext cx="127765" cy="170954"/>
            </a:xfrm>
            <a:custGeom>
              <a:avLst/>
              <a:gdLst/>
              <a:ahLst/>
              <a:cxnLst>
                <a:cxn ang="0">
                  <a:pos x="218" y="69"/>
                </a:cxn>
                <a:cxn ang="0">
                  <a:pos x="218" y="475"/>
                </a:cxn>
                <a:cxn ang="0">
                  <a:pos x="137" y="475"/>
                </a:cxn>
                <a:cxn ang="0">
                  <a:pos x="137" y="69"/>
                </a:cxn>
                <a:cxn ang="0">
                  <a:pos x="0" y="69"/>
                </a:cxn>
                <a:cxn ang="0">
                  <a:pos x="0" y="0"/>
                </a:cxn>
                <a:cxn ang="0">
                  <a:pos x="355" y="0"/>
                </a:cxn>
                <a:cxn ang="0">
                  <a:pos x="355" y="69"/>
                </a:cxn>
                <a:cxn ang="0">
                  <a:pos x="218" y="69"/>
                </a:cxn>
              </a:cxnLst>
              <a:rect l="0" t="0" r="r" b="b"/>
              <a:pathLst>
                <a:path w="355" h="475">
                  <a:moveTo>
                    <a:pt x="218" y="69"/>
                  </a:moveTo>
                  <a:lnTo>
                    <a:pt x="218" y="475"/>
                  </a:lnTo>
                  <a:lnTo>
                    <a:pt x="137" y="475"/>
                  </a:lnTo>
                  <a:lnTo>
                    <a:pt x="137" y="69"/>
                  </a:lnTo>
                  <a:lnTo>
                    <a:pt x="0" y="69"/>
                  </a:lnTo>
                  <a:lnTo>
                    <a:pt x="0" y="0"/>
                  </a:lnTo>
                  <a:lnTo>
                    <a:pt x="355" y="0"/>
                  </a:lnTo>
                  <a:lnTo>
                    <a:pt x="355" y="69"/>
                  </a:lnTo>
                  <a:lnTo>
                    <a:pt x="218" y="69"/>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3" name="Freeform 23">
              <a:extLst>
                <a:ext uri="{FF2B5EF4-FFF2-40B4-BE49-F238E27FC236}">
                  <a16:creationId xmlns:a16="http://schemas.microsoft.com/office/drawing/2014/main" id="{5A81040E-3700-49D7-917D-392D3101E1B8}"/>
                </a:ext>
              </a:extLst>
            </p:cNvPr>
            <p:cNvSpPr>
              <a:spLocks noEditPoints="1"/>
            </p:cNvSpPr>
            <p:nvPr/>
          </p:nvSpPr>
          <p:spPr bwMode="black">
            <a:xfrm>
              <a:off x="4590117" y="4510594"/>
              <a:ext cx="102932" cy="128125"/>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3"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1"/>
                    <a:pt x="3" y="125"/>
                  </a:cubicBezTo>
                  <a:cubicBezTo>
                    <a:pt x="1" y="120"/>
                    <a:pt x="0" y="114"/>
                    <a:pt x="0" y="108"/>
                  </a:cubicBezTo>
                  <a:cubicBezTo>
                    <a:pt x="0" y="102"/>
                    <a:pt x="1" y="96"/>
                    <a:pt x="3" y="91"/>
                  </a:cubicBezTo>
                  <a:cubicBezTo>
                    <a:pt x="4" y="85"/>
                    <a:pt x="7" y="81"/>
                    <a:pt x="11" y="76"/>
                  </a:cubicBezTo>
                  <a:cubicBezTo>
                    <a:pt x="15" y="72"/>
                    <a:pt x="20" y="69"/>
                    <a:pt x="26" y="66"/>
                  </a:cubicBezTo>
                  <a:cubicBezTo>
                    <a:pt x="31" y="63"/>
                    <a:pt x="39" y="61"/>
                    <a:pt x="47" y="60"/>
                  </a:cubicBezTo>
                  <a:cubicBezTo>
                    <a:pt x="89" y="55"/>
                    <a:pt x="89" y="55"/>
                    <a:pt x="89" y="55"/>
                  </a:cubicBezTo>
                  <a:cubicBezTo>
                    <a:pt x="89" y="44"/>
                    <a:pt x="87" y="37"/>
                    <a:pt x="82" y="32"/>
                  </a:cubicBezTo>
                  <a:cubicBezTo>
                    <a:pt x="77" y="28"/>
                    <a:pt x="70" y="25"/>
                    <a:pt x="62" y="25"/>
                  </a:cubicBezTo>
                  <a:cubicBezTo>
                    <a:pt x="53" y="25"/>
                    <a:pt x="44" y="27"/>
                    <a:pt x="36" y="30"/>
                  </a:cubicBezTo>
                  <a:cubicBezTo>
                    <a:pt x="28" y="33"/>
                    <a:pt x="20" y="36"/>
                    <a:pt x="14" y="41"/>
                  </a:cubicBezTo>
                  <a:cubicBezTo>
                    <a:pt x="14" y="13"/>
                    <a:pt x="14" y="13"/>
                    <a:pt x="14" y="13"/>
                  </a:cubicBezTo>
                  <a:cubicBezTo>
                    <a:pt x="16" y="11"/>
                    <a:pt x="19" y="10"/>
                    <a:pt x="23" y="8"/>
                  </a:cubicBezTo>
                  <a:cubicBezTo>
                    <a:pt x="26"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1" y="86"/>
                    <a:pt x="39" y="87"/>
                    <a:pt x="37" y="89"/>
                  </a:cubicBezTo>
                  <a:cubicBezTo>
                    <a:pt x="35" y="91"/>
                    <a:pt x="34" y="93"/>
                    <a:pt x="33" y="96"/>
                  </a:cubicBezTo>
                  <a:cubicBezTo>
                    <a:pt x="32" y="98"/>
                    <a:pt x="32" y="101"/>
                    <a:pt x="32" y="105"/>
                  </a:cubicBezTo>
                  <a:cubicBezTo>
                    <a:pt x="32" y="108"/>
                    <a:pt x="32" y="110"/>
                    <a:pt x="33"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4" name="Freeform 24">
              <a:extLst>
                <a:ext uri="{FF2B5EF4-FFF2-40B4-BE49-F238E27FC236}">
                  <a16:creationId xmlns:a16="http://schemas.microsoft.com/office/drawing/2014/main" id="{E42DAD9A-5F2E-44F5-A2CF-8FD7DBD42B82}"/>
                </a:ext>
              </a:extLst>
            </p:cNvPr>
            <p:cNvSpPr>
              <a:spLocks/>
            </p:cNvSpPr>
            <p:nvPr/>
          </p:nvSpPr>
          <p:spPr bwMode="black">
            <a:xfrm>
              <a:off x="4709965" y="4510594"/>
              <a:ext cx="95374" cy="128125"/>
            </a:xfrm>
            <a:custGeom>
              <a:avLst/>
              <a:gdLst/>
              <a:ahLst/>
              <a:cxnLst>
                <a:cxn ang="0">
                  <a:pos x="95" y="148"/>
                </a:cxn>
                <a:cxn ang="0">
                  <a:pos x="71" y="151"/>
                </a:cxn>
                <a:cxn ang="0">
                  <a:pos x="42" y="145"/>
                </a:cxn>
                <a:cxn ang="0">
                  <a:pos x="19" y="130"/>
                </a:cxn>
                <a:cxn ang="0">
                  <a:pos x="5" y="108"/>
                </a:cxn>
                <a:cxn ang="0">
                  <a:pos x="0" y="79"/>
                </a:cxn>
                <a:cxn ang="0">
                  <a:pos x="5" y="46"/>
                </a:cxn>
                <a:cxn ang="0">
                  <a:pos x="21" y="22"/>
                </a:cxn>
                <a:cxn ang="0">
                  <a:pos x="45" y="6"/>
                </a:cxn>
                <a:cxn ang="0">
                  <a:pos x="78" y="0"/>
                </a:cxn>
                <a:cxn ang="0">
                  <a:pos x="89" y="1"/>
                </a:cxn>
                <a:cxn ang="0">
                  <a:pos x="98" y="2"/>
                </a:cxn>
                <a:cxn ang="0">
                  <a:pos x="106" y="5"/>
                </a:cxn>
                <a:cxn ang="0">
                  <a:pos x="112" y="7"/>
                </a:cxn>
                <a:cxn ang="0">
                  <a:pos x="112" y="38"/>
                </a:cxn>
                <a:cxn ang="0">
                  <a:pos x="97" y="30"/>
                </a:cxn>
                <a:cxn ang="0">
                  <a:pos x="79" y="26"/>
                </a:cxn>
                <a:cxn ang="0">
                  <a:pos x="61" y="30"/>
                </a:cxn>
                <a:cxn ang="0">
                  <a:pos x="47" y="39"/>
                </a:cxn>
                <a:cxn ang="0">
                  <a:pos x="37" y="55"/>
                </a:cxn>
                <a:cxn ang="0">
                  <a:pos x="34" y="76"/>
                </a:cxn>
                <a:cxn ang="0">
                  <a:pos x="37" y="96"/>
                </a:cxn>
                <a:cxn ang="0">
                  <a:pos x="46" y="111"/>
                </a:cxn>
                <a:cxn ang="0">
                  <a:pos x="60" y="121"/>
                </a:cxn>
                <a:cxn ang="0">
                  <a:pos x="79" y="124"/>
                </a:cxn>
                <a:cxn ang="0">
                  <a:pos x="87" y="123"/>
                </a:cxn>
                <a:cxn ang="0">
                  <a:pos x="96" y="121"/>
                </a:cxn>
                <a:cxn ang="0">
                  <a:pos x="105" y="117"/>
                </a:cxn>
                <a:cxn ang="0">
                  <a:pos x="112" y="112"/>
                </a:cxn>
                <a:cxn ang="0">
                  <a:pos x="112" y="141"/>
                </a:cxn>
                <a:cxn ang="0">
                  <a:pos x="95" y="148"/>
                </a:cxn>
              </a:cxnLst>
              <a:rect l="0" t="0" r="r" b="b"/>
              <a:pathLst>
                <a:path w="112" h="151">
                  <a:moveTo>
                    <a:pt x="95" y="148"/>
                  </a:moveTo>
                  <a:cubicBezTo>
                    <a:pt x="88" y="150"/>
                    <a:pt x="80" y="151"/>
                    <a:pt x="71" y="151"/>
                  </a:cubicBezTo>
                  <a:cubicBezTo>
                    <a:pt x="61" y="151"/>
                    <a:pt x="51" y="149"/>
                    <a:pt x="42" y="145"/>
                  </a:cubicBezTo>
                  <a:cubicBezTo>
                    <a:pt x="33" y="142"/>
                    <a:pt x="26" y="137"/>
                    <a:pt x="19" y="130"/>
                  </a:cubicBezTo>
                  <a:cubicBezTo>
                    <a:pt x="13" y="124"/>
                    <a:pt x="8" y="116"/>
                    <a:pt x="5" y="108"/>
                  </a:cubicBezTo>
                  <a:cubicBezTo>
                    <a:pt x="2" y="99"/>
                    <a:pt x="0" y="89"/>
                    <a:pt x="0" y="79"/>
                  </a:cubicBezTo>
                  <a:cubicBezTo>
                    <a:pt x="0" y="67"/>
                    <a:pt x="2" y="56"/>
                    <a:pt x="5" y="46"/>
                  </a:cubicBezTo>
                  <a:cubicBezTo>
                    <a:pt x="9" y="37"/>
                    <a:pt x="14" y="28"/>
                    <a:pt x="21" y="22"/>
                  </a:cubicBezTo>
                  <a:cubicBezTo>
                    <a:pt x="28" y="15"/>
                    <a:pt x="36" y="9"/>
                    <a:pt x="45" y="6"/>
                  </a:cubicBezTo>
                  <a:cubicBezTo>
                    <a:pt x="55" y="2"/>
                    <a:pt x="66" y="0"/>
                    <a:pt x="78" y="0"/>
                  </a:cubicBezTo>
                  <a:cubicBezTo>
                    <a:pt x="82" y="0"/>
                    <a:pt x="85" y="0"/>
                    <a:pt x="89" y="1"/>
                  </a:cubicBezTo>
                  <a:cubicBezTo>
                    <a:pt x="92" y="1"/>
                    <a:pt x="95" y="2"/>
                    <a:pt x="98" y="2"/>
                  </a:cubicBezTo>
                  <a:cubicBezTo>
                    <a:pt x="101" y="3"/>
                    <a:pt x="104" y="4"/>
                    <a:pt x="106" y="5"/>
                  </a:cubicBezTo>
                  <a:cubicBezTo>
                    <a:pt x="109" y="5"/>
                    <a:pt x="111" y="6"/>
                    <a:pt x="112" y="7"/>
                  </a:cubicBezTo>
                  <a:cubicBezTo>
                    <a:pt x="112" y="38"/>
                    <a:pt x="112" y="38"/>
                    <a:pt x="112" y="38"/>
                  </a:cubicBezTo>
                  <a:cubicBezTo>
                    <a:pt x="108" y="34"/>
                    <a:pt x="102" y="32"/>
                    <a:pt x="97" y="30"/>
                  </a:cubicBezTo>
                  <a:cubicBezTo>
                    <a:pt x="92" y="27"/>
                    <a:pt x="86" y="26"/>
                    <a:pt x="79" y="26"/>
                  </a:cubicBezTo>
                  <a:cubicBezTo>
                    <a:pt x="73" y="26"/>
                    <a:pt x="67" y="27"/>
                    <a:pt x="61" y="30"/>
                  </a:cubicBezTo>
                  <a:cubicBezTo>
                    <a:pt x="56" y="32"/>
                    <a:pt x="51" y="35"/>
                    <a:pt x="47" y="39"/>
                  </a:cubicBezTo>
                  <a:cubicBezTo>
                    <a:pt x="43" y="44"/>
                    <a:pt x="40" y="49"/>
                    <a:pt x="37" y="55"/>
                  </a:cubicBezTo>
                  <a:cubicBezTo>
                    <a:pt x="35" y="61"/>
                    <a:pt x="34" y="68"/>
                    <a:pt x="34" y="76"/>
                  </a:cubicBezTo>
                  <a:cubicBezTo>
                    <a:pt x="34" y="84"/>
                    <a:pt x="35" y="90"/>
                    <a:pt x="37" y="96"/>
                  </a:cubicBezTo>
                  <a:cubicBezTo>
                    <a:pt x="39" y="102"/>
                    <a:pt x="42" y="107"/>
                    <a:pt x="46" y="111"/>
                  </a:cubicBezTo>
                  <a:cubicBezTo>
                    <a:pt x="50" y="115"/>
                    <a:pt x="54" y="119"/>
                    <a:pt x="60" y="121"/>
                  </a:cubicBezTo>
                  <a:cubicBezTo>
                    <a:pt x="65" y="123"/>
                    <a:pt x="72" y="124"/>
                    <a:pt x="79" y="124"/>
                  </a:cubicBezTo>
                  <a:cubicBezTo>
                    <a:pt x="81" y="124"/>
                    <a:pt x="84" y="124"/>
                    <a:pt x="87" y="123"/>
                  </a:cubicBezTo>
                  <a:cubicBezTo>
                    <a:pt x="90" y="123"/>
                    <a:pt x="93" y="122"/>
                    <a:pt x="96" y="121"/>
                  </a:cubicBezTo>
                  <a:cubicBezTo>
                    <a:pt x="99" y="119"/>
                    <a:pt x="102" y="118"/>
                    <a:pt x="105" y="117"/>
                  </a:cubicBezTo>
                  <a:cubicBezTo>
                    <a:pt x="107" y="115"/>
                    <a:pt x="110" y="114"/>
                    <a:pt x="112" y="112"/>
                  </a:cubicBezTo>
                  <a:cubicBezTo>
                    <a:pt x="112" y="141"/>
                    <a:pt x="112" y="141"/>
                    <a:pt x="112" y="141"/>
                  </a:cubicBezTo>
                  <a:cubicBezTo>
                    <a:pt x="107" y="144"/>
                    <a:pt x="101" y="146"/>
                    <a:pt x="95" y="14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5" name="Freeform 25">
              <a:extLst>
                <a:ext uri="{FF2B5EF4-FFF2-40B4-BE49-F238E27FC236}">
                  <a16:creationId xmlns:a16="http://schemas.microsoft.com/office/drawing/2014/main" id="{F0BE711C-D24E-48F1-9DF2-01E49621B4E1}"/>
                </a:ext>
              </a:extLst>
            </p:cNvPr>
            <p:cNvSpPr>
              <a:spLocks/>
            </p:cNvSpPr>
            <p:nvPr/>
          </p:nvSpPr>
          <p:spPr bwMode="black">
            <a:xfrm>
              <a:off x="4829092" y="4454449"/>
              <a:ext cx="112290" cy="181031"/>
            </a:xfrm>
            <a:custGeom>
              <a:avLst/>
              <a:gdLst/>
              <a:ahLst/>
              <a:cxnLst>
                <a:cxn ang="0">
                  <a:pos x="210" y="503"/>
                </a:cxn>
                <a:cxn ang="0">
                  <a:pos x="78" y="340"/>
                </a:cxn>
                <a:cxn ang="0">
                  <a:pos x="76" y="340"/>
                </a:cxn>
                <a:cxn ang="0">
                  <a:pos x="76" y="503"/>
                </a:cxn>
                <a:cxn ang="0">
                  <a:pos x="0" y="503"/>
                </a:cxn>
                <a:cxn ang="0">
                  <a:pos x="0" y="0"/>
                </a:cxn>
                <a:cxn ang="0">
                  <a:pos x="76" y="0"/>
                </a:cxn>
                <a:cxn ang="0">
                  <a:pos x="76" y="319"/>
                </a:cxn>
                <a:cxn ang="0">
                  <a:pos x="78" y="319"/>
                </a:cxn>
                <a:cxn ang="0">
                  <a:pos x="203" y="163"/>
                </a:cxn>
                <a:cxn ang="0">
                  <a:pos x="302" y="163"/>
                </a:cxn>
                <a:cxn ang="0">
                  <a:pos x="156" y="326"/>
                </a:cxn>
                <a:cxn ang="0">
                  <a:pos x="312" y="503"/>
                </a:cxn>
                <a:cxn ang="0">
                  <a:pos x="210" y="503"/>
                </a:cxn>
              </a:cxnLst>
              <a:rect l="0" t="0" r="r" b="b"/>
              <a:pathLst>
                <a:path w="312" h="503">
                  <a:moveTo>
                    <a:pt x="210" y="503"/>
                  </a:moveTo>
                  <a:lnTo>
                    <a:pt x="78" y="340"/>
                  </a:lnTo>
                  <a:lnTo>
                    <a:pt x="76" y="340"/>
                  </a:lnTo>
                  <a:lnTo>
                    <a:pt x="76" y="503"/>
                  </a:lnTo>
                  <a:lnTo>
                    <a:pt x="0" y="503"/>
                  </a:lnTo>
                  <a:lnTo>
                    <a:pt x="0" y="0"/>
                  </a:lnTo>
                  <a:lnTo>
                    <a:pt x="76" y="0"/>
                  </a:lnTo>
                  <a:lnTo>
                    <a:pt x="76" y="319"/>
                  </a:lnTo>
                  <a:lnTo>
                    <a:pt x="78" y="319"/>
                  </a:lnTo>
                  <a:lnTo>
                    <a:pt x="203" y="163"/>
                  </a:lnTo>
                  <a:lnTo>
                    <a:pt x="302" y="163"/>
                  </a:lnTo>
                  <a:lnTo>
                    <a:pt x="156" y="326"/>
                  </a:lnTo>
                  <a:lnTo>
                    <a:pt x="312" y="503"/>
                  </a:lnTo>
                  <a:lnTo>
                    <a:pt x="210" y="503"/>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56" name="Group 255">
            <a:extLst>
              <a:ext uri="{FF2B5EF4-FFF2-40B4-BE49-F238E27FC236}">
                <a16:creationId xmlns:a16="http://schemas.microsoft.com/office/drawing/2014/main" id="{2515BEF1-220D-44B8-912C-2EF5EE7B0788}"/>
              </a:ext>
            </a:extLst>
          </p:cNvPr>
          <p:cNvGrpSpPr/>
          <p:nvPr/>
        </p:nvGrpSpPr>
        <p:grpSpPr bwMode="black">
          <a:xfrm>
            <a:off x="6524808" y="3499670"/>
            <a:ext cx="619135" cy="198952"/>
            <a:chOff x="3467068" y="4450074"/>
            <a:chExt cx="621665" cy="206687"/>
          </a:xfrm>
          <a:solidFill>
            <a:srgbClr val="FFFFFF"/>
          </a:solidFill>
          <a:effectLst/>
        </p:grpSpPr>
        <p:sp>
          <p:nvSpPr>
            <p:cNvPr id="257" name="Freeform 23">
              <a:extLst>
                <a:ext uri="{FF2B5EF4-FFF2-40B4-BE49-F238E27FC236}">
                  <a16:creationId xmlns:a16="http://schemas.microsoft.com/office/drawing/2014/main" id="{AFE79DD9-F6D3-4789-AB05-9F999C0D4C70}"/>
                </a:ext>
              </a:extLst>
            </p:cNvPr>
            <p:cNvSpPr>
              <a:spLocks/>
            </p:cNvSpPr>
            <p:nvPr/>
          </p:nvSpPr>
          <p:spPr bwMode="black">
            <a:xfrm>
              <a:off x="3467068" y="4462515"/>
              <a:ext cx="144881" cy="190634"/>
            </a:xfrm>
            <a:custGeom>
              <a:avLst/>
              <a:gdLst/>
              <a:ahLst/>
              <a:cxnLst>
                <a:cxn ang="0">
                  <a:pos x="109" y="201"/>
                </a:cxn>
                <a:cxn ang="0">
                  <a:pos x="39" y="112"/>
                </a:cxn>
                <a:cxn ang="0">
                  <a:pos x="36" y="107"/>
                </a:cxn>
                <a:cxn ang="0">
                  <a:pos x="34" y="103"/>
                </a:cxn>
                <a:cxn ang="0">
                  <a:pos x="33" y="103"/>
                </a:cxn>
                <a:cxn ang="0">
                  <a:pos x="33" y="201"/>
                </a:cxn>
                <a:cxn ang="0">
                  <a:pos x="0" y="201"/>
                </a:cxn>
                <a:cxn ang="0">
                  <a:pos x="0" y="0"/>
                </a:cxn>
                <a:cxn ang="0">
                  <a:pos x="33" y="0"/>
                </a:cxn>
                <a:cxn ang="0">
                  <a:pos x="33" y="95"/>
                </a:cxn>
                <a:cxn ang="0">
                  <a:pos x="34" y="95"/>
                </a:cxn>
                <a:cxn ang="0">
                  <a:pos x="36" y="90"/>
                </a:cxn>
                <a:cxn ang="0">
                  <a:pos x="39" y="86"/>
                </a:cxn>
                <a:cxn ang="0">
                  <a:pos x="106" y="0"/>
                </a:cxn>
                <a:cxn ang="0">
                  <a:pos x="147" y="0"/>
                </a:cxn>
                <a:cxn ang="0">
                  <a:pos x="67" y="96"/>
                </a:cxn>
                <a:cxn ang="0">
                  <a:pos x="153" y="201"/>
                </a:cxn>
                <a:cxn ang="0">
                  <a:pos x="109" y="201"/>
                </a:cxn>
              </a:cxnLst>
              <a:rect l="0" t="0" r="r" b="b"/>
              <a:pathLst>
                <a:path w="153" h="201">
                  <a:moveTo>
                    <a:pt x="109" y="201"/>
                  </a:moveTo>
                  <a:cubicBezTo>
                    <a:pt x="39" y="112"/>
                    <a:pt x="39" y="112"/>
                    <a:pt x="39" y="112"/>
                  </a:cubicBezTo>
                  <a:cubicBezTo>
                    <a:pt x="38" y="110"/>
                    <a:pt x="37" y="109"/>
                    <a:pt x="36" y="107"/>
                  </a:cubicBezTo>
                  <a:cubicBezTo>
                    <a:pt x="36" y="106"/>
                    <a:pt x="35" y="104"/>
                    <a:pt x="34" y="103"/>
                  </a:cubicBezTo>
                  <a:cubicBezTo>
                    <a:pt x="33" y="103"/>
                    <a:pt x="33" y="103"/>
                    <a:pt x="33" y="103"/>
                  </a:cubicBezTo>
                  <a:cubicBezTo>
                    <a:pt x="33" y="201"/>
                    <a:pt x="33" y="201"/>
                    <a:pt x="33" y="201"/>
                  </a:cubicBezTo>
                  <a:cubicBezTo>
                    <a:pt x="0" y="201"/>
                    <a:pt x="0" y="201"/>
                    <a:pt x="0" y="201"/>
                  </a:cubicBezTo>
                  <a:cubicBezTo>
                    <a:pt x="0" y="0"/>
                    <a:pt x="0" y="0"/>
                    <a:pt x="0" y="0"/>
                  </a:cubicBezTo>
                  <a:cubicBezTo>
                    <a:pt x="33" y="0"/>
                    <a:pt x="33" y="0"/>
                    <a:pt x="33" y="0"/>
                  </a:cubicBezTo>
                  <a:cubicBezTo>
                    <a:pt x="33" y="95"/>
                    <a:pt x="33" y="95"/>
                    <a:pt x="33" y="95"/>
                  </a:cubicBezTo>
                  <a:cubicBezTo>
                    <a:pt x="34" y="95"/>
                    <a:pt x="34" y="95"/>
                    <a:pt x="34" y="95"/>
                  </a:cubicBezTo>
                  <a:cubicBezTo>
                    <a:pt x="35" y="93"/>
                    <a:pt x="36" y="92"/>
                    <a:pt x="36" y="90"/>
                  </a:cubicBezTo>
                  <a:cubicBezTo>
                    <a:pt x="37" y="89"/>
                    <a:pt x="38" y="87"/>
                    <a:pt x="39" y="86"/>
                  </a:cubicBezTo>
                  <a:cubicBezTo>
                    <a:pt x="106" y="0"/>
                    <a:pt x="106" y="0"/>
                    <a:pt x="106" y="0"/>
                  </a:cubicBezTo>
                  <a:cubicBezTo>
                    <a:pt x="147" y="0"/>
                    <a:pt x="147" y="0"/>
                    <a:pt x="147" y="0"/>
                  </a:cubicBezTo>
                  <a:cubicBezTo>
                    <a:pt x="67" y="96"/>
                    <a:pt x="67" y="96"/>
                    <a:pt x="67" y="96"/>
                  </a:cubicBezTo>
                  <a:cubicBezTo>
                    <a:pt x="153" y="201"/>
                    <a:pt x="153" y="201"/>
                    <a:pt x="153" y="201"/>
                  </a:cubicBezTo>
                  <a:lnTo>
                    <a:pt x="109" y="2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8" name="Freeform 24">
              <a:extLst>
                <a:ext uri="{FF2B5EF4-FFF2-40B4-BE49-F238E27FC236}">
                  <a16:creationId xmlns:a16="http://schemas.microsoft.com/office/drawing/2014/main" id="{33A50041-2015-4C0B-B916-7EEB921337FA}"/>
                </a:ext>
              </a:extLst>
            </p:cNvPr>
            <p:cNvSpPr>
              <a:spLocks noEditPoints="1"/>
            </p:cNvSpPr>
            <p:nvPr/>
          </p:nvSpPr>
          <p:spPr bwMode="black">
            <a:xfrm>
              <a:off x="3623186" y="4450074"/>
              <a:ext cx="37324" cy="203075"/>
            </a:xfrm>
            <a:custGeom>
              <a:avLst/>
              <a:gdLst/>
              <a:ahLst/>
              <a:cxnLst>
                <a:cxn ang="0">
                  <a:pos x="39" y="20"/>
                </a:cxn>
                <a:cxn ang="0">
                  <a:pos x="38" y="27"/>
                </a:cxn>
                <a:cxn ang="0">
                  <a:pos x="34" y="33"/>
                </a:cxn>
                <a:cxn ang="0">
                  <a:pos x="28" y="37"/>
                </a:cxn>
                <a:cxn ang="0">
                  <a:pos x="20" y="38"/>
                </a:cxn>
                <a:cxn ang="0">
                  <a:pos x="12" y="37"/>
                </a:cxn>
                <a:cxn ang="0">
                  <a:pos x="5" y="33"/>
                </a:cxn>
                <a:cxn ang="0">
                  <a:pos x="1" y="27"/>
                </a:cxn>
                <a:cxn ang="0">
                  <a:pos x="0" y="20"/>
                </a:cxn>
                <a:cxn ang="0">
                  <a:pos x="1" y="12"/>
                </a:cxn>
                <a:cxn ang="0">
                  <a:pos x="5" y="6"/>
                </a:cxn>
                <a:cxn ang="0">
                  <a:pos x="12" y="2"/>
                </a:cxn>
                <a:cxn ang="0">
                  <a:pos x="20" y="0"/>
                </a:cxn>
                <a:cxn ang="0">
                  <a:pos x="27" y="2"/>
                </a:cxn>
                <a:cxn ang="0">
                  <a:pos x="34" y="6"/>
                </a:cxn>
                <a:cxn ang="0">
                  <a:pos x="38" y="12"/>
                </a:cxn>
                <a:cxn ang="0">
                  <a:pos x="39" y="20"/>
                </a:cxn>
                <a:cxn ang="0">
                  <a:pos x="3" y="214"/>
                </a:cxn>
                <a:cxn ang="0">
                  <a:pos x="3" y="70"/>
                </a:cxn>
                <a:cxn ang="0">
                  <a:pos x="35" y="70"/>
                </a:cxn>
                <a:cxn ang="0">
                  <a:pos x="35" y="214"/>
                </a:cxn>
                <a:cxn ang="0">
                  <a:pos x="3" y="214"/>
                </a:cxn>
              </a:cxnLst>
              <a:rect l="0" t="0" r="r" b="b"/>
              <a:pathLst>
                <a:path w="39" h="214">
                  <a:moveTo>
                    <a:pt x="39" y="20"/>
                  </a:moveTo>
                  <a:cubicBezTo>
                    <a:pt x="39" y="22"/>
                    <a:pt x="39" y="24"/>
                    <a:pt x="38" y="27"/>
                  </a:cubicBezTo>
                  <a:cubicBezTo>
                    <a:pt x="37" y="29"/>
                    <a:pt x="36" y="31"/>
                    <a:pt x="34" y="33"/>
                  </a:cubicBezTo>
                  <a:cubicBezTo>
                    <a:pt x="32" y="34"/>
                    <a:pt x="30" y="36"/>
                    <a:pt x="28" y="37"/>
                  </a:cubicBezTo>
                  <a:cubicBezTo>
                    <a:pt x="25" y="38"/>
                    <a:pt x="22" y="38"/>
                    <a:pt x="20" y="38"/>
                  </a:cubicBezTo>
                  <a:cubicBezTo>
                    <a:pt x="17" y="38"/>
                    <a:pt x="14" y="38"/>
                    <a:pt x="12" y="37"/>
                  </a:cubicBezTo>
                  <a:cubicBezTo>
                    <a:pt x="9" y="36"/>
                    <a:pt x="7" y="34"/>
                    <a:pt x="5" y="33"/>
                  </a:cubicBezTo>
                  <a:cubicBezTo>
                    <a:pt x="4" y="31"/>
                    <a:pt x="2" y="29"/>
                    <a:pt x="1" y="27"/>
                  </a:cubicBezTo>
                  <a:cubicBezTo>
                    <a:pt x="0" y="24"/>
                    <a:pt x="0" y="22"/>
                    <a:pt x="0" y="20"/>
                  </a:cubicBezTo>
                  <a:cubicBezTo>
                    <a:pt x="0" y="17"/>
                    <a:pt x="0" y="14"/>
                    <a:pt x="1" y="12"/>
                  </a:cubicBezTo>
                  <a:cubicBezTo>
                    <a:pt x="2" y="10"/>
                    <a:pt x="4" y="8"/>
                    <a:pt x="5" y="6"/>
                  </a:cubicBezTo>
                  <a:cubicBezTo>
                    <a:pt x="7" y="4"/>
                    <a:pt x="9" y="3"/>
                    <a:pt x="12" y="2"/>
                  </a:cubicBezTo>
                  <a:cubicBezTo>
                    <a:pt x="14" y="1"/>
                    <a:pt x="17" y="0"/>
                    <a:pt x="20" y="0"/>
                  </a:cubicBezTo>
                  <a:cubicBezTo>
                    <a:pt x="22" y="0"/>
                    <a:pt x="25" y="1"/>
                    <a:pt x="27" y="2"/>
                  </a:cubicBezTo>
                  <a:cubicBezTo>
                    <a:pt x="30" y="3"/>
                    <a:pt x="32" y="4"/>
                    <a:pt x="34" y="6"/>
                  </a:cubicBezTo>
                  <a:cubicBezTo>
                    <a:pt x="35" y="8"/>
                    <a:pt x="37" y="10"/>
                    <a:pt x="38" y="12"/>
                  </a:cubicBezTo>
                  <a:cubicBezTo>
                    <a:pt x="39" y="14"/>
                    <a:pt x="39" y="17"/>
                    <a:pt x="39" y="20"/>
                  </a:cubicBezTo>
                  <a:close/>
                  <a:moveTo>
                    <a:pt x="3" y="214"/>
                  </a:moveTo>
                  <a:cubicBezTo>
                    <a:pt x="3" y="70"/>
                    <a:pt x="3" y="70"/>
                    <a:pt x="3" y="70"/>
                  </a:cubicBezTo>
                  <a:cubicBezTo>
                    <a:pt x="35" y="70"/>
                    <a:pt x="35" y="70"/>
                    <a:pt x="35" y="70"/>
                  </a:cubicBezTo>
                  <a:cubicBezTo>
                    <a:pt x="35" y="214"/>
                    <a:pt x="35" y="214"/>
                    <a:pt x="35"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59" name="Freeform 25">
              <a:extLst>
                <a:ext uri="{FF2B5EF4-FFF2-40B4-BE49-F238E27FC236}">
                  <a16:creationId xmlns:a16="http://schemas.microsoft.com/office/drawing/2014/main" id="{97F9AFE1-92EE-4528-BBEE-29F03E77204D}"/>
                </a:ext>
              </a:extLst>
            </p:cNvPr>
            <p:cNvSpPr>
              <a:spLocks noEditPoints="1"/>
            </p:cNvSpPr>
            <p:nvPr/>
          </p:nvSpPr>
          <p:spPr bwMode="black">
            <a:xfrm>
              <a:off x="3689808" y="4450074"/>
              <a:ext cx="37725" cy="203075"/>
            </a:xfrm>
            <a:custGeom>
              <a:avLst/>
              <a:gdLst/>
              <a:ahLst/>
              <a:cxnLst>
                <a:cxn ang="0">
                  <a:pos x="40" y="20"/>
                </a:cxn>
                <a:cxn ang="0">
                  <a:pos x="38" y="27"/>
                </a:cxn>
                <a:cxn ang="0">
                  <a:pos x="34" y="33"/>
                </a:cxn>
                <a:cxn ang="0">
                  <a:pos x="28" y="37"/>
                </a:cxn>
                <a:cxn ang="0">
                  <a:pos x="20" y="38"/>
                </a:cxn>
                <a:cxn ang="0">
                  <a:pos x="12" y="37"/>
                </a:cxn>
                <a:cxn ang="0">
                  <a:pos x="6" y="33"/>
                </a:cxn>
                <a:cxn ang="0">
                  <a:pos x="2" y="27"/>
                </a:cxn>
                <a:cxn ang="0">
                  <a:pos x="0" y="20"/>
                </a:cxn>
                <a:cxn ang="0">
                  <a:pos x="2" y="12"/>
                </a:cxn>
                <a:cxn ang="0">
                  <a:pos x="6" y="6"/>
                </a:cxn>
                <a:cxn ang="0">
                  <a:pos x="12" y="2"/>
                </a:cxn>
                <a:cxn ang="0">
                  <a:pos x="20" y="0"/>
                </a:cxn>
                <a:cxn ang="0">
                  <a:pos x="28" y="2"/>
                </a:cxn>
                <a:cxn ang="0">
                  <a:pos x="34" y="6"/>
                </a:cxn>
                <a:cxn ang="0">
                  <a:pos x="38" y="12"/>
                </a:cxn>
                <a:cxn ang="0">
                  <a:pos x="40" y="20"/>
                </a:cxn>
                <a:cxn ang="0">
                  <a:pos x="3" y="214"/>
                </a:cxn>
                <a:cxn ang="0">
                  <a:pos x="3" y="70"/>
                </a:cxn>
                <a:cxn ang="0">
                  <a:pos x="36" y="70"/>
                </a:cxn>
                <a:cxn ang="0">
                  <a:pos x="36" y="214"/>
                </a:cxn>
                <a:cxn ang="0">
                  <a:pos x="3" y="214"/>
                </a:cxn>
              </a:cxnLst>
              <a:rect l="0" t="0" r="r" b="b"/>
              <a:pathLst>
                <a:path w="40" h="214">
                  <a:moveTo>
                    <a:pt x="40" y="20"/>
                  </a:moveTo>
                  <a:cubicBezTo>
                    <a:pt x="40" y="22"/>
                    <a:pt x="39" y="24"/>
                    <a:pt x="38" y="27"/>
                  </a:cubicBezTo>
                  <a:cubicBezTo>
                    <a:pt x="38" y="29"/>
                    <a:pt x="36" y="31"/>
                    <a:pt x="34" y="33"/>
                  </a:cubicBezTo>
                  <a:cubicBezTo>
                    <a:pt x="33" y="34"/>
                    <a:pt x="30" y="36"/>
                    <a:pt x="28" y="37"/>
                  </a:cubicBezTo>
                  <a:cubicBezTo>
                    <a:pt x="26" y="38"/>
                    <a:pt x="23" y="38"/>
                    <a:pt x="20" y="38"/>
                  </a:cubicBezTo>
                  <a:cubicBezTo>
                    <a:pt x="17" y="38"/>
                    <a:pt x="15" y="38"/>
                    <a:pt x="12" y="37"/>
                  </a:cubicBezTo>
                  <a:cubicBezTo>
                    <a:pt x="10" y="36"/>
                    <a:pt x="8" y="34"/>
                    <a:pt x="6" y="33"/>
                  </a:cubicBezTo>
                  <a:cubicBezTo>
                    <a:pt x="4" y="31"/>
                    <a:pt x="3" y="29"/>
                    <a:pt x="2" y="27"/>
                  </a:cubicBezTo>
                  <a:cubicBezTo>
                    <a:pt x="1" y="24"/>
                    <a:pt x="0" y="22"/>
                    <a:pt x="0" y="20"/>
                  </a:cubicBezTo>
                  <a:cubicBezTo>
                    <a:pt x="0" y="17"/>
                    <a:pt x="1" y="14"/>
                    <a:pt x="2" y="12"/>
                  </a:cubicBezTo>
                  <a:cubicBezTo>
                    <a:pt x="3" y="10"/>
                    <a:pt x="4" y="8"/>
                    <a:pt x="6" y="6"/>
                  </a:cubicBezTo>
                  <a:cubicBezTo>
                    <a:pt x="8" y="4"/>
                    <a:pt x="10" y="3"/>
                    <a:pt x="12" y="2"/>
                  </a:cubicBezTo>
                  <a:cubicBezTo>
                    <a:pt x="15" y="1"/>
                    <a:pt x="17" y="0"/>
                    <a:pt x="20" y="0"/>
                  </a:cubicBezTo>
                  <a:cubicBezTo>
                    <a:pt x="23" y="0"/>
                    <a:pt x="25" y="1"/>
                    <a:pt x="28" y="2"/>
                  </a:cubicBezTo>
                  <a:cubicBezTo>
                    <a:pt x="30" y="3"/>
                    <a:pt x="32" y="4"/>
                    <a:pt x="34" y="6"/>
                  </a:cubicBezTo>
                  <a:cubicBezTo>
                    <a:pt x="36" y="8"/>
                    <a:pt x="37" y="10"/>
                    <a:pt x="38" y="12"/>
                  </a:cubicBezTo>
                  <a:cubicBezTo>
                    <a:pt x="39" y="14"/>
                    <a:pt x="40" y="17"/>
                    <a:pt x="40" y="20"/>
                  </a:cubicBezTo>
                  <a:close/>
                  <a:moveTo>
                    <a:pt x="3" y="214"/>
                  </a:moveTo>
                  <a:cubicBezTo>
                    <a:pt x="3" y="70"/>
                    <a:pt x="3" y="70"/>
                    <a:pt x="3" y="70"/>
                  </a:cubicBezTo>
                  <a:cubicBezTo>
                    <a:pt x="36" y="70"/>
                    <a:pt x="36" y="70"/>
                    <a:pt x="36" y="70"/>
                  </a:cubicBezTo>
                  <a:cubicBezTo>
                    <a:pt x="36" y="214"/>
                    <a:pt x="36" y="214"/>
                    <a:pt x="36" y="214"/>
                  </a:cubicBezTo>
                  <a:lnTo>
                    <a:pt x="3" y="214"/>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60" name="Freeform 26">
              <a:extLst>
                <a:ext uri="{FF2B5EF4-FFF2-40B4-BE49-F238E27FC236}">
                  <a16:creationId xmlns:a16="http://schemas.microsoft.com/office/drawing/2014/main" id="{7288DEC8-55B5-4A97-935A-94087697C60A}"/>
                </a:ext>
              </a:extLst>
            </p:cNvPr>
            <p:cNvSpPr>
              <a:spLocks/>
            </p:cNvSpPr>
            <p:nvPr/>
          </p:nvSpPr>
          <p:spPr bwMode="black">
            <a:xfrm>
              <a:off x="3745593" y="4475759"/>
              <a:ext cx="86287" cy="181002"/>
            </a:xfrm>
            <a:custGeom>
              <a:avLst/>
              <a:gdLst/>
              <a:ahLst/>
              <a:cxnLst>
                <a:cxn ang="0">
                  <a:pos x="86" y="188"/>
                </a:cxn>
                <a:cxn ang="0">
                  <a:pos x="80" y="189"/>
                </a:cxn>
                <a:cxn ang="0">
                  <a:pos x="73" y="190"/>
                </a:cxn>
                <a:cxn ang="0">
                  <a:pos x="66" y="191"/>
                </a:cxn>
                <a:cxn ang="0">
                  <a:pos x="34" y="179"/>
                </a:cxn>
                <a:cxn ang="0">
                  <a:pos x="24" y="145"/>
                </a:cxn>
                <a:cxn ang="0">
                  <a:pos x="24" y="69"/>
                </a:cxn>
                <a:cxn ang="0">
                  <a:pos x="0" y="69"/>
                </a:cxn>
                <a:cxn ang="0">
                  <a:pos x="0" y="43"/>
                </a:cxn>
                <a:cxn ang="0">
                  <a:pos x="24" y="43"/>
                </a:cxn>
                <a:cxn ang="0">
                  <a:pos x="24" y="10"/>
                </a:cxn>
                <a:cxn ang="0">
                  <a:pos x="56" y="0"/>
                </a:cxn>
                <a:cxn ang="0">
                  <a:pos x="56" y="43"/>
                </a:cxn>
                <a:cxn ang="0">
                  <a:pos x="91" y="43"/>
                </a:cxn>
                <a:cxn ang="0">
                  <a:pos x="91" y="69"/>
                </a:cxn>
                <a:cxn ang="0">
                  <a:pos x="56" y="69"/>
                </a:cxn>
                <a:cxn ang="0">
                  <a:pos x="56" y="139"/>
                </a:cxn>
                <a:cxn ang="0">
                  <a:pos x="61" y="158"/>
                </a:cxn>
                <a:cxn ang="0">
                  <a:pos x="76" y="164"/>
                </a:cxn>
                <a:cxn ang="0">
                  <a:pos x="84" y="163"/>
                </a:cxn>
                <a:cxn ang="0">
                  <a:pos x="91" y="160"/>
                </a:cxn>
                <a:cxn ang="0">
                  <a:pos x="91" y="186"/>
                </a:cxn>
                <a:cxn ang="0">
                  <a:pos x="86" y="188"/>
                </a:cxn>
              </a:cxnLst>
              <a:rect l="0" t="0" r="r" b="b"/>
              <a:pathLst>
                <a:path w="91" h="191">
                  <a:moveTo>
                    <a:pt x="86" y="188"/>
                  </a:moveTo>
                  <a:cubicBezTo>
                    <a:pt x="84" y="188"/>
                    <a:pt x="82" y="189"/>
                    <a:pt x="80" y="189"/>
                  </a:cubicBezTo>
                  <a:cubicBezTo>
                    <a:pt x="78" y="190"/>
                    <a:pt x="75" y="190"/>
                    <a:pt x="73" y="190"/>
                  </a:cubicBezTo>
                  <a:cubicBezTo>
                    <a:pt x="70" y="191"/>
                    <a:pt x="68" y="191"/>
                    <a:pt x="66" y="191"/>
                  </a:cubicBezTo>
                  <a:cubicBezTo>
                    <a:pt x="51" y="191"/>
                    <a:pt x="41" y="187"/>
                    <a:pt x="34" y="179"/>
                  </a:cubicBezTo>
                  <a:cubicBezTo>
                    <a:pt x="27" y="171"/>
                    <a:pt x="24" y="160"/>
                    <a:pt x="24" y="145"/>
                  </a:cubicBezTo>
                  <a:cubicBezTo>
                    <a:pt x="24" y="69"/>
                    <a:pt x="24" y="69"/>
                    <a:pt x="24" y="69"/>
                  </a:cubicBezTo>
                  <a:cubicBezTo>
                    <a:pt x="0" y="69"/>
                    <a:pt x="0" y="69"/>
                    <a:pt x="0" y="69"/>
                  </a:cubicBezTo>
                  <a:cubicBezTo>
                    <a:pt x="0" y="43"/>
                    <a:pt x="0" y="43"/>
                    <a:pt x="0" y="43"/>
                  </a:cubicBezTo>
                  <a:cubicBezTo>
                    <a:pt x="24" y="43"/>
                    <a:pt x="24" y="43"/>
                    <a:pt x="24" y="43"/>
                  </a:cubicBezTo>
                  <a:cubicBezTo>
                    <a:pt x="24" y="10"/>
                    <a:pt x="24" y="10"/>
                    <a:pt x="24" y="10"/>
                  </a:cubicBezTo>
                  <a:cubicBezTo>
                    <a:pt x="56" y="0"/>
                    <a:pt x="56" y="0"/>
                    <a:pt x="56" y="0"/>
                  </a:cubicBezTo>
                  <a:cubicBezTo>
                    <a:pt x="56" y="43"/>
                    <a:pt x="56" y="43"/>
                    <a:pt x="56" y="43"/>
                  </a:cubicBezTo>
                  <a:cubicBezTo>
                    <a:pt x="91" y="43"/>
                    <a:pt x="91" y="43"/>
                    <a:pt x="91" y="43"/>
                  </a:cubicBezTo>
                  <a:cubicBezTo>
                    <a:pt x="91" y="69"/>
                    <a:pt x="91" y="69"/>
                    <a:pt x="91" y="69"/>
                  </a:cubicBezTo>
                  <a:cubicBezTo>
                    <a:pt x="56" y="69"/>
                    <a:pt x="56" y="69"/>
                    <a:pt x="56" y="69"/>
                  </a:cubicBezTo>
                  <a:cubicBezTo>
                    <a:pt x="56" y="139"/>
                    <a:pt x="56" y="139"/>
                    <a:pt x="56" y="139"/>
                  </a:cubicBezTo>
                  <a:cubicBezTo>
                    <a:pt x="56" y="148"/>
                    <a:pt x="58" y="155"/>
                    <a:pt x="61" y="158"/>
                  </a:cubicBezTo>
                  <a:cubicBezTo>
                    <a:pt x="64" y="162"/>
                    <a:pt x="69" y="164"/>
                    <a:pt x="76" y="164"/>
                  </a:cubicBezTo>
                  <a:cubicBezTo>
                    <a:pt x="78" y="164"/>
                    <a:pt x="81" y="164"/>
                    <a:pt x="84" y="163"/>
                  </a:cubicBezTo>
                  <a:cubicBezTo>
                    <a:pt x="86" y="162"/>
                    <a:pt x="89" y="161"/>
                    <a:pt x="91" y="160"/>
                  </a:cubicBezTo>
                  <a:cubicBezTo>
                    <a:pt x="91" y="186"/>
                    <a:pt x="91" y="186"/>
                    <a:pt x="91" y="186"/>
                  </a:cubicBezTo>
                  <a:cubicBezTo>
                    <a:pt x="90" y="186"/>
                    <a:pt x="88" y="187"/>
                    <a:pt x="86" y="188"/>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61" name="Freeform 27">
              <a:extLst>
                <a:ext uri="{FF2B5EF4-FFF2-40B4-BE49-F238E27FC236}">
                  <a16:creationId xmlns:a16="http://schemas.microsoft.com/office/drawing/2014/main" id="{73851EDA-A793-4328-8959-A663CFE10B0B}"/>
                </a:ext>
              </a:extLst>
            </p:cNvPr>
            <p:cNvSpPr>
              <a:spLocks noEditPoints="1"/>
            </p:cNvSpPr>
            <p:nvPr/>
          </p:nvSpPr>
          <p:spPr bwMode="black">
            <a:xfrm>
              <a:off x="3841512" y="4513886"/>
              <a:ext cx="140065" cy="142875"/>
            </a:xfrm>
            <a:custGeom>
              <a:avLst/>
              <a:gdLst/>
              <a:ahLst/>
              <a:cxnLst>
                <a:cxn ang="0">
                  <a:pos x="148" y="74"/>
                </a:cxn>
                <a:cxn ang="0">
                  <a:pos x="142" y="106"/>
                </a:cxn>
                <a:cxn ang="0">
                  <a:pos x="127" y="130"/>
                </a:cxn>
                <a:cxn ang="0">
                  <a:pos x="103" y="145"/>
                </a:cxn>
                <a:cxn ang="0">
                  <a:pos x="72" y="151"/>
                </a:cxn>
                <a:cxn ang="0">
                  <a:pos x="42" y="145"/>
                </a:cxn>
                <a:cxn ang="0">
                  <a:pos x="19" y="131"/>
                </a:cxn>
                <a:cxn ang="0">
                  <a:pos x="5" y="107"/>
                </a:cxn>
                <a:cxn ang="0">
                  <a:pos x="0" y="77"/>
                </a:cxn>
                <a:cxn ang="0">
                  <a:pos x="5" y="44"/>
                </a:cxn>
                <a:cxn ang="0">
                  <a:pos x="21" y="19"/>
                </a:cxn>
                <a:cxn ang="0">
                  <a:pos x="45" y="5"/>
                </a:cxn>
                <a:cxn ang="0">
                  <a:pos x="76" y="0"/>
                </a:cxn>
                <a:cxn ang="0">
                  <a:pos x="107" y="5"/>
                </a:cxn>
                <a:cxn ang="0">
                  <a:pos x="129" y="20"/>
                </a:cxn>
                <a:cxn ang="0">
                  <a:pos x="143" y="44"/>
                </a:cxn>
                <a:cxn ang="0">
                  <a:pos x="148" y="74"/>
                </a:cxn>
                <a:cxn ang="0">
                  <a:pos x="114" y="75"/>
                </a:cxn>
                <a:cxn ang="0">
                  <a:pos x="103" y="39"/>
                </a:cxn>
                <a:cxn ang="0">
                  <a:pos x="74" y="26"/>
                </a:cxn>
                <a:cxn ang="0">
                  <a:pos x="58" y="29"/>
                </a:cxn>
                <a:cxn ang="0">
                  <a:pos x="45" y="38"/>
                </a:cxn>
                <a:cxn ang="0">
                  <a:pos x="36" y="54"/>
                </a:cxn>
                <a:cxn ang="0">
                  <a:pos x="33" y="76"/>
                </a:cxn>
                <a:cxn ang="0">
                  <a:pos x="36" y="97"/>
                </a:cxn>
                <a:cxn ang="0">
                  <a:pos x="45" y="112"/>
                </a:cxn>
                <a:cxn ang="0">
                  <a:pos x="58" y="121"/>
                </a:cxn>
                <a:cxn ang="0">
                  <a:pos x="74" y="124"/>
                </a:cxn>
                <a:cxn ang="0">
                  <a:pos x="104" y="112"/>
                </a:cxn>
                <a:cxn ang="0">
                  <a:pos x="114" y="75"/>
                </a:cxn>
              </a:cxnLst>
              <a:rect l="0" t="0" r="r" b="b"/>
              <a:pathLst>
                <a:path w="148" h="151">
                  <a:moveTo>
                    <a:pt x="148" y="74"/>
                  </a:moveTo>
                  <a:cubicBezTo>
                    <a:pt x="148" y="86"/>
                    <a:pt x="146" y="96"/>
                    <a:pt x="142" y="106"/>
                  </a:cubicBezTo>
                  <a:cubicBezTo>
                    <a:pt x="139" y="115"/>
                    <a:pt x="133" y="124"/>
                    <a:pt x="127" y="130"/>
                  </a:cubicBezTo>
                  <a:cubicBezTo>
                    <a:pt x="120" y="137"/>
                    <a:pt x="112" y="142"/>
                    <a:pt x="103" y="145"/>
                  </a:cubicBezTo>
                  <a:cubicBezTo>
                    <a:pt x="94" y="149"/>
                    <a:pt x="84" y="151"/>
                    <a:pt x="72" y="151"/>
                  </a:cubicBezTo>
                  <a:cubicBezTo>
                    <a:pt x="61" y="151"/>
                    <a:pt x="51" y="149"/>
                    <a:pt x="42" y="145"/>
                  </a:cubicBezTo>
                  <a:cubicBezTo>
                    <a:pt x="33" y="142"/>
                    <a:pt x="26" y="137"/>
                    <a:pt x="19" y="131"/>
                  </a:cubicBezTo>
                  <a:cubicBezTo>
                    <a:pt x="13" y="124"/>
                    <a:pt x="8" y="117"/>
                    <a:pt x="5" y="107"/>
                  </a:cubicBezTo>
                  <a:cubicBezTo>
                    <a:pt x="1" y="98"/>
                    <a:pt x="0" y="88"/>
                    <a:pt x="0" y="77"/>
                  </a:cubicBezTo>
                  <a:cubicBezTo>
                    <a:pt x="0" y="64"/>
                    <a:pt x="2" y="53"/>
                    <a:pt x="5" y="44"/>
                  </a:cubicBezTo>
                  <a:cubicBezTo>
                    <a:pt x="9" y="34"/>
                    <a:pt x="14" y="26"/>
                    <a:pt x="21" y="19"/>
                  </a:cubicBezTo>
                  <a:cubicBezTo>
                    <a:pt x="28" y="13"/>
                    <a:pt x="36" y="8"/>
                    <a:pt x="45" y="5"/>
                  </a:cubicBezTo>
                  <a:cubicBezTo>
                    <a:pt x="54" y="1"/>
                    <a:pt x="65" y="0"/>
                    <a:pt x="76" y="0"/>
                  </a:cubicBezTo>
                  <a:cubicBezTo>
                    <a:pt x="88" y="0"/>
                    <a:pt x="98" y="2"/>
                    <a:pt x="107" y="5"/>
                  </a:cubicBezTo>
                  <a:cubicBezTo>
                    <a:pt x="116" y="9"/>
                    <a:pt x="123" y="14"/>
                    <a:pt x="129" y="20"/>
                  </a:cubicBezTo>
                  <a:cubicBezTo>
                    <a:pt x="135" y="27"/>
                    <a:pt x="140" y="35"/>
                    <a:pt x="143" y="44"/>
                  </a:cubicBezTo>
                  <a:cubicBezTo>
                    <a:pt x="146" y="53"/>
                    <a:pt x="148" y="63"/>
                    <a:pt x="148" y="74"/>
                  </a:cubicBezTo>
                  <a:close/>
                  <a:moveTo>
                    <a:pt x="114" y="75"/>
                  </a:moveTo>
                  <a:cubicBezTo>
                    <a:pt x="114" y="59"/>
                    <a:pt x="110" y="47"/>
                    <a:pt x="103" y="39"/>
                  </a:cubicBezTo>
                  <a:cubicBezTo>
                    <a:pt x="96" y="31"/>
                    <a:pt x="86" y="26"/>
                    <a:pt x="74" y="26"/>
                  </a:cubicBezTo>
                  <a:cubicBezTo>
                    <a:pt x="68" y="26"/>
                    <a:pt x="63" y="27"/>
                    <a:pt x="58" y="29"/>
                  </a:cubicBezTo>
                  <a:cubicBezTo>
                    <a:pt x="53" y="31"/>
                    <a:pt x="49" y="34"/>
                    <a:pt x="45" y="38"/>
                  </a:cubicBezTo>
                  <a:cubicBezTo>
                    <a:pt x="41" y="42"/>
                    <a:pt x="39" y="48"/>
                    <a:pt x="36" y="54"/>
                  </a:cubicBezTo>
                  <a:cubicBezTo>
                    <a:pt x="34" y="60"/>
                    <a:pt x="33" y="67"/>
                    <a:pt x="33" y="76"/>
                  </a:cubicBezTo>
                  <a:cubicBezTo>
                    <a:pt x="33" y="84"/>
                    <a:pt x="34" y="91"/>
                    <a:pt x="36" y="97"/>
                  </a:cubicBezTo>
                  <a:cubicBezTo>
                    <a:pt x="38" y="103"/>
                    <a:pt x="41" y="108"/>
                    <a:pt x="45" y="112"/>
                  </a:cubicBezTo>
                  <a:cubicBezTo>
                    <a:pt x="49" y="116"/>
                    <a:pt x="53" y="119"/>
                    <a:pt x="58" y="121"/>
                  </a:cubicBezTo>
                  <a:cubicBezTo>
                    <a:pt x="63" y="123"/>
                    <a:pt x="68" y="124"/>
                    <a:pt x="74" y="124"/>
                  </a:cubicBezTo>
                  <a:cubicBezTo>
                    <a:pt x="87" y="124"/>
                    <a:pt x="97" y="120"/>
                    <a:pt x="104" y="112"/>
                  </a:cubicBezTo>
                  <a:cubicBezTo>
                    <a:pt x="110" y="103"/>
                    <a:pt x="114" y="91"/>
                    <a:pt x="114" y="75"/>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62" name="Freeform 28">
              <a:extLst>
                <a:ext uri="{FF2B5EF4-FFF2-40B4-BE49-F238E27FC236}">
                  <a16:creationId xmlns:a16="http://schemas.microsoft.com/office/drawing/2014/main" id="{E1EBB293-00F4-4010-BECF-6B2B66E6D41D}"/>
                </a:ext>
              </a:extLst>
            </p:cNvPr>
            <p:cNvSpPr>
              <a:spLocks/>
            </p:cNvSpPr>
            <p:nvPr/>
          </p:nvSpPr>
          <p:spPr bwMode="black">
            <a:xfrm>
              <a:off x="3998834" y="4513886"/>
              <a:ext cx="89899" cy="142875"/>
            </a:xfrm>
            <a:custGeom>
              <a:avLst/>
              <a:gdLst/>
              <a:ahLst/>
              <a:cxnLst>
                <a:cxn ang="0">
                  <a:pos x="95" y="106"/>
                </a:cxn>
                <a:cxn ang="0">
                  <a:pos x="91" y="123"/>
                </a:cxn>
                <a:cxn ang="0">
                  <a:pos x="81" y="138"/>
                </a:cxn>
                <a:cxn ang="0">
                  <a:pos x="63" y="147"/>
                </a:cxn>
                <a:cxn ang="0">
                  <a:pos x="38" y="151"/>
                </a:cxn>
                <a:cxn ang="0">
                  <a:pos x="29" y="150"/>
                </a:cxn>
                <a:cxn ang="0">
                  <a:pos x="19" y="148"/>
                </a:cxn>
                <a:cxn ang="0">
                  <a:pos x="9" y="146"/>
                </a:cxn>
                <a:cxn ang="0">
                  <a:pos x="0" y="143"/>
                </a:cxn>
                <a:cxn ang="0">
                  <a:pos x="0" y="112"/>
                </a:cxn>
                <a:cxn ang="0">
                  <a:pos x="10" y="118"/>
                </a:cxn>
                <a:cxn ang="0">
                  <a:pos x="20" y="122"/>
                </a:cxn>
                <a:cxn ang="0">
                  <a:pos x="30" y="124"/>
                </a:cxn>
                <a:cxn ang="0">
                  <a:pos x="39" y="125"/>
                </a:cxn>
                <a:cxn ang="0">
                  <a:pos x="57" y="121"/>
                </a:cxn>
                <a:cxn ang="0">
                  <a:pos x="62" y="110"/>
                </a:cxn>
                <a:cxn ang="0">
                  <a:pos x="61" y="103"/>
                </a:cxn>
                <a:cxn ang="0">
                  <a:pos x="57" y="98"/>
                </a:cxn>
                <a:cxn ang="0">
                  <a:pos x="49" y="93"/>
                </a:cxn>
                <a:cxn ang="0">
                  <a:pos x="34" y="86"/>
                </a:cxn>
                <a:cxn ang="0">
                  <a:pos x="20" y="79"/>
                </a:cxn>
                <a:cxn ang="0">
                  <a:pos x="9" y="70"/>
                </a:cxn>
                <a:cxn ang="0">
                  <a:pos x="3" y="59"/>
                </a:cxn>
                <a:cxn ang="0">
                  <a:pos x="0" y="44"/>
                </a:cxn>
                <a:cxn ang="0">
                  <a:pos x="4" y="26"/>
                </a:cxn>
                <a:cxn ang="0">
                  <a:pos x="15" y="12"/>
                </a:cxn>
                <a:cxn ang="0">
                  <a:pos x="32" y="3"/>
                </a:cxn>
                <a:cxn ang="0">
                  <a:pos x="55" y="0"/>
                </a:cxn>
                <a:cxn ang="0">
                  <a:pos x="64" y="0"/>
                </a:cxn>
                <a:cxn ang="0">
                  <a:pos x="73" y="2"/>
                </a:cxn>
                <a:cxn ang="0">
                  <a:pos x="81" y="4"/>
                </a:cxn>
                <a:cxn ang="0">
                  <a:pos x="87" y="6"/>
                </a:cxn>
                <a:cxn ang="0">
                  <a:pos x="87" y="35"/>
                </a:cxn>
                <a:cxn ang="0">
                  <a:pos x="80" y="31"/>
                </a:cxn>
                <a:cxn ang="0">
                  <a:pos x="72" y="28"/>
                </a:cxn>
                <a:cxn ang="0">
                  <a:pos x="63" y="26"/>
                </a:cxn>
                <a:cxn ang="0">
                  <a:pos x="54" y="25"/>
                </a:cxn>
                <a:cxn ang="0">
                  <a:pos x="39" y="30"/>
                </a:cxn>
                <a:cxn ang="0">
                  <a:pos x="33" y="41"/>
                </a:cxn>
                <a:cxn ang="0">
                  <a:pos x="34" y="48"/>
                </a:cxn>
                <a:cxn ang="0">
                  <a:pos x="38" y="53"/>
                </a:cxn>
                <a:cxn ang="0">
                  <a:pos x="46" y="58"/>
                </a:cxn>
                <a:cxn ang="0">
                  <a:pos x="58" y="63"/>
                </a:cxn>
                <a:cxn ang="0">
                  <a:pos x="73" y="70"/>
                </a:cxn>
                <a:cxn ang="0">
                  <a:pos x="85" y="79"/>
                </a:cxn>
                <a:cxn ang="0">
                  <a:pos x="92" y="91"/>
                </a:cxn>
                <a:cxn ang="0">
                  <a:pos x="95" y="106"/>
                </a:cxn>
              </a:cxnLst>
              <a:rect l="0" t="0" r="r" b="b"/>
              <a:pathLst>
                <a:path w="95" h="151">
                  <a:moveTo>
                    <a:pt x="95" y="106"/>
                  </a:moveTo>
                  <a:cubicBezTo>
                    <a:pt x="95" y="112"/>
                    <a:pt x="94" y="118"/>
                    <a:pt x="91" y="123"/>
                  </a:cubicBezTo>
                  <a:cubicBezTo>
                    <a:pt x="89" y="129"/>
                    <a:pt x="85" y="134"/>
                    <a:pt x="81" y="138"/>
                  </a:cubicBezTo>
                  <a:cubicBezTo>
                    <a:pt x="76" y="142"/>
                    <a:pt x="70" y="145"/>
                    <a:pt x="63" y="147"/>
                  </a:cubicBezTo>
                  <a:cubicBezTo>
                    <a:pt x="56" y="150"/>
                    <a:pt x="47" y="151"/>
                    <a:pt x="38" y="151"/>
                  </a:cubicBezTo>
                  <a:cubicBezTo>
                    <a:pt x="35" y="151"/>
                    <a:pt x="32" y="150"/>
                    <a:pt x="29" y="150"/>
                  </a:cubicBezTo>
                  <a:cubicBezTo>
                    <a:pt x="25" y="150"/>
                    <a:pt x="22" y="149"/>
                    <a:pt x="19" y="148"/>
                  </a:cubicBezTo>
                  <a:cubicBezTo>
                    <a:pt x="15" y="148"/>
                    <a:pt x="12" y="147"/>
                    <a:pt x="9" y="146"/>
                  </a:cubicBezTo>
                  <a:cubicBezTo>
                    <a:pt x="5" y="145"/>
                    <a:pt x="3" y="144"/>
                    <a:pt x="0" y="143"/>
                  </a:cubicBezTo>
                  <a:cubicBezTo>
                    <a:pt x="0" y="112"/>
                    <a:pt x="0" y="112"/>
                    <a:pt x="0" y="112"/>
                  </a:cubicBezTo>
                  <a:cubicBezTo>
                    <a:pt x="3" y="114"/>
                    <a:pt x="6" y="116"/>
                    <a:pt x="10" y="118"/>
                  </a:cubicBezTo>
                  <a:cubicBezTo>
                    <a:pt x="13" y="119"/>
                    <a:pt x="17" y="121"/>
                    <a:pt x="20" y="122"/>
                  </a:cubicBezTo>
                  <a:cubicBezTo>
                    <a:pt x="23" y="123"/>
                    <a:pt x="27" y="124"/>
                    <a:pt x="30" y="124"/>
                  </a:cubicBezTo>
                  <a:cubicBezTo>
                    <a:pt x="33" y="125"/>
                    <a:pt x="36" y="125"/>
                    <a:pt x="39" y="125"/>
                  </a:cubicBezTo>
                  <a:cubicBezTo>
                    <a:pt x="47" y="125"/>
                    <a:pt x="53" y="124"/>
                    <a:pt x="57" y="121"/>
                  </a:cubicBezTo>
                  <a:cubicBezTo>
                    <a:pt x="61" y="118"/>
                    <a:pt x="62" y="115"/>
                    <a:pt x="62" y="110"/>
                  </a:cubicBezTo>
                  <a:cubicBezTo>
                    <a:pt x="62" y="107"/>
                    <a:pt x="62" y="105"/>
                    <a:pt x="61" y="103"/>
                  </a:cubicBezTo>
                  <a:cubicBezTo>
                    <a:pt x="61" y="102"/>
                    <a:pt x="59" y="100"/>
                    <a:pt x="57" y="98"/>
                  </a:cubicBezTo>
                  <a:cubicBezTo>
                    <a:pt x="55" y="96"/>
                    <a:pt x="52" y="95"/>
                    <a:pt x="49" y="93"/>
                  </a:cubicBezTo>
                  <a:cubicBezTo>
                    <a:pt x="45" y="91"/>
                    <a:pt x="40" y="89"/>
                    <a:pt x="34" y="86"/>
                  </a:cubicBezTo>
                  <a:cubicBezTo>
                    <a:pt x="29" y="84"/>
                    <a:pt x="24" y="82"/>
                    <a:pt x="20" y="79"/>
                  </a:cubicBezTo>
                  <a:cubicBezTo>
                    <a:pt x="16" y="77"/>
                    <a:pt x="12" y="74"/>
                    <a:pt x="9" y="70"/>
                  </a:cubicBezTo>
                  <a:cubicBezTo>
                    <a:pt x="6" y="67"/>
                    <a:pt x="4" y="63"/>
                    <a:pt x="3" y="59"/>
                  </a:cubicBezTo>
                  <a:cubicBezTo>
                    <a:pt x="1" y="55"/>
                    <a:pt x="0" y="50"/>
                    <a:pt x="0" y="44"/>
                  </a:cubicBezTo>
                  <a:cubicBezTo>
                    <a:pt x="0" y="37"/>
                    <a:pt x="1" y="32"/>
                    <a:pt x="4" y="26"/>
                  </a:cubicBezTo>
                  <a:cubicBezTo>
                    <a:pt x="7" y="21"/>
                    <a:pt x="10" y="16"/>
                    <a:pt x="15" y="12"/>
                  </a:cubicBezTo>
                  <a:cubicBezTo>
                    <a:pt x="20" y="9"/>
                    <a:pt x="26" y="5"/>
                    <a:pt x="32" y="3"/>
                  </a:cubicBezTo>
                  <a:cubicBezTo>
                    <a:pt x="39" y="1"/>
                    <a:pt x="47" y="0"/>
                    <a:pt x="55" y="0"/>
                  </a:cubicBezTo>
                  <a:cubicBezTo>
                    <a:pt x="58" y="0"/>
                    <a:pt x="61" y="0"/>
                    <a:pt x="64" y="0"/>
                  </a:cubicBezTo>
                  <a:cubicBezTo>
                    <a:pt x="67" y="1"/>
                    <a:pt x="70" y="1"/>
                    <a:pt x="73" y="2"/>
                  </a:cubicBezTo>
                  <a:cubicBezTo>
                    <a:pt x="76" y="2"/>
                    <a:pt x="79" y="3"/>
                    <a:pt x="81" y="4"/>
                  </a:cubicBezTo>
                  <a:cubicBezTo>
                    <a:pt x="84" y="4"/>
                    <a:pt x="86" y="5"/>
                    <a:pt x="87" y="6"/>
                  </a:cubicBezTo>
                  <a:cubicBezTo>
                    <a:pt x="87" y="35"/>
                    <a:pt x="87" y="35"/>
                    <a:pt x="87" y="35"/>
                  </a:cubicBezTo>
                  <a:cubicBezTo>
                    <a:pt x="85" y="34"/>
                    <a:pt x="83" y="32"/>
                    <a:pt x="80" y="31"/>
                  </a:cubicBezTo>
                  <a:cubicBezTo>
                    <a:pt x="77" y="30"/>
                    <a:pt x="75" y="29"/>
                    <a:pt x="72" y="28"/>
                  </a:cubicBezTo>
                  <a:cubicBezTo>
                    <a:pt x="69" y="27"/>
                    <a:pt x="66" y="26"/>
                    <a:pt x="63" y="26"/>
                  </a:cubicBezTo>
                  <a:cubicBezTo>
                    <a:pt x="60" y="26"/>
                    <a:pt x="57" y="25"/>
                    <a:pt x="54" y="25"/>
                  </a:cubicBezTo>
                  <a:cubicBezTo>
                    <a:pt x="48" y="25"/>
                    <a:pt x="42" y="27"/>
                    <a:pt x="39" y="30"/>
                  </a:cubicBezTo>
                  <a:cubicBezTo>
                    <a:pt x="35" y="33"/>
                    <a:pt x="33" y="36"/>
                    <a:pt x="33" y="41"/>
                  </a:cubicBezTo>
                  <a:cubicBezTo>
                    <a:pt x="33" y="44"/>
                    <a:pt x="33" y="46"/>
                    <a:pt x="34" y="48"/>
                  </a:cubicBezTo>
                  <a:cubicBezTo>
                    <a:pt x="35" y="50"/>
                    <a:pt x="36" y="52"/>
                    <a:pt x="38" y="53"/>
                  </a:cubicBezTo>
                  <a:cubicBezTo>
                    <a:pt x="40" y="55"/>
                    <a:pt x="43" y="57"/>
                    <a:pt x="46" y="58"/>
                  </a:cubicBezTo>
                  <a:cubicBezTo>
                    <a:pt x="49" y="60"/>
                    <a:pt x="53" y="62"/>
                    <a:pt x="58" y="63"/>
                  </a:cubicBezTo>
                  <a:cubicBezTo>
                    <a:pt x="64" y="66"/>
                    <a:pt x="69" y="68"/>
                    <a:pt x="73" y="70"/>
                  </a:cubicBezTo>
                  <a:cubicBezTo>
                    <a:pt x="78" y="73"/>
                    <a:pt x="81" y="76"/>
                    <a:pt x="85" y="79"/>
                  </a:cubicBezTo>
                  <a:cubicBezTo>
                    <a:pt x="88" y="83"/>
                    <a:pt x="91" y="86"/>
                    <a:pt x="92" y="91"/>
                  </a:cubicBezTo>
                  <a:cubicBezTo>
                    <a:pt x="94" y="95"/>
                    <a:pt x="95" y="100"/>
                    <a:pt x="95" y="106"/>
                  </a:cubicBez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grpSp>
        <p:nvGrpSpPr>
          <p:cNvPr id="263" name="Group 262">
            <a:extLst>
              <a:ext uri="{FF2B5EF4-FFF2-40B4-BE49-F238E27FC236}">
                <a16:creationId xmlns:a16="http://schemas.microsoft.com/office/drawing/2014/main" id="{3F7488E8-44CB-4C80-A552-23F586A29729}"/>
              </a:ext>
            </a:extLst>
          </p:cNvPr>
          <p:cNvGrpSpPr/>
          <p:nvPr/>
        </p:nvGrpSpPr>
        <p:grpSpPr bwMode="black">
          <a:xfrm>
            <a:off x="8675721" y="3460288"/>
            <a:ext cx="610401" cy="277715"/>
            <a:chOff x="8669045" y="5484723"/>
            <a:chExt cx="612897" cy="288514"/>
          </a:xfrm>
          <a:solidFill>
            <a:srgbClr val="FFFFFF"/>
          </a:solidFill>
          <a:effectLst/>
        </p:grpSpPr>
        <p:sp>
          <p:nvSpPr>
            <p:cNvPr id="264" name="Freeform 16">
              <a:extLst>
                <a:ext uri="{FF2B5EF4-FFF2-40B4-BE49-F238E27FC236}">
                  <a16:creationId xmlns:a16="http://schemas.microsoft.com/office/drawing/2014/main" id="{85A1ADE1-FAA8-4EF1-A60F-40112124997A}"/>
                </a:ext>
              </a:extLst>
            </p:cNvPr>
            <p:cNvSpPr>
              <a:spLocks noEditPoints="1"/>
            </p:cNvSpPr>
            <p:nvPr/>
          </p:nvSpPr>
          <p:spPr bwMode="black">
            <a:xfrm>
              <a:off x="8669045" y="5484723"/>
              <a:ext cx="293712" cy="288514"/>
            </a:xfrm>
            <a:custGeom>
              <a:avLst/>
              <a:gdLst/>
              <a:ahLst/>
              <a:cxnLst>
                <a:cxn ang="0">
                  <a:pos x="28" y="81"/>
                </a:cxn>
                <a:cxn ang="0">
                  <a:pos x="41" y="69"/>
                </a:cxn>
                <a:cxn ang="0">
                  <a:pos x="56" y="84"/>
                </a:cxn>
                <a:cxn ang="0">
                  <a:pos x="45" y="187"/>
                </a:cxn>
                <a:cxn ang="0">
                  <a:pos x="72" y="165"/>
                </a:cxn>
                <a:cxn ang="0">
                  <a:pos x="62" y="185"/>
                </a:cxn>
                <a:cxn ang="0">
                  <a:pos x="44" y="215"/>
                </a:cxn>
                <a:cxn ang="0">
                  <a:pos x="34" y="194"/>
                </a:cxn>
                <a:cxn ang="0">
                  <a:pos x="28" y="88"/>
                </a:cxn>
                <a:cxn ang="0">
                  <a:pos x="0" y="78"/>
                </a:cxn>
                <a:cxn ang="0">
                  <a:pos x="43" y="21"/>
                </a:cxn>
                <a:cxn ang="0">
                  <a:pos x="54" y="41"/>
                </a:cxn>
                <a:cxn ang="0">
                  <a:pos x="44" y="48"/>
                </a:cxn>
                <a:cxn ang="0">
                  <a:pos x="34" y="24"/>
                </a:cxn>
                <a:cxn ang="0">
                  <a:pos x="25" y="6"/>
                </a:cxn>
                <a:cxn ang="0">
                  <a:pos x="135" y="10"/>
                </a:cxn>
                <a:cxn ang="0">
                  <a:pos x="110" y="33"/>
                </a:cxn>
                <a:cxn ang="0">
                  <a:pos x="142" y="22"/>
                </a:cxn>
                <a:cxn ang="0">
                  <a:pos x="157" y="36"/>
                </a:cxn>
                <a:cxn ang="0">
                  <a:pos x="147" y="212"/>
                </a:cxn>
                <a:cxn ang="0">
                  <a:pos x="135" y="232"/>
                </a:cxn>
                <a:cxn ang="0">
                  <a:pos x="126" y="230"/>
                </a:cxn>
                <a:cxn ang="0">
                  <a:pos x="117" y="221"/>
                </a:cxn>
                <a:cxn ang="0">
                  <a:pos x="102" y="211"/>
                </a:cxn>
                <a:cxn ang="0">
                  <a:pos x="133" y="214"/>
                </a:cxn>
                <a:cxn ang="0">
                  <a:pos x="136" y="155"/>
                </a:cxn>
                <a:cxn ang="0">
                  <a:pos x="95" y="203"/>
                </a:cxn>
                <a:cxn ang="0">
                  <a:pos x="57" y="222"/>
                </a:cxn>
                <a:cxn ang="0">
                  <a:pos x="108" y="176"/>
                </a:cxn>
                <a:cxn ang="0">
                  <a:pos x="93" y="150"/>
                </a:cxn>
                <a:cxn ang="0">
                  <a:pos x="65" y="140"/>
                </a:cxn>
                <a:cxn ang="0">
                  <a:pos x="86" y="25"/>
                </a:cxn>
                <a:cxn ang="0">
                  <a:pos x="105" y="33"/>
                </a:cxn>
                <a:cxn ang="0">
                  <a:pos x="111" y="0"/>
                </a:cxn>
                <a:cxn ang="0">
                  <a:pos x="136" y="67"/>
                </a:cxn>
                <a:cxn ang="0">
                  <a:pos x="98" y="40"/>
                </a:cxn>
                <a:cxn ang="0">
                  <a:pos x="98" y="105"/>
                </a:cxn>
                <a:cxn ang="0">
                  <a:pos x="136" y="75"/>
                </a:cxn>
                <a:cxn ang="0">
                  <a:pos x="98" y="105"/>
                </a:cxn>
                <a:cxn ang="0">
                  <a:pos x="136" y="142"/>
                </a:cxn>
                <a:cxn ang="0">
                  <a:pos x="98" y="112"/>
                </a:cxn>
                <a:cxn ang="0">
                  <a:pos x="152" y="63"/>
                </a:cxn>
                <a:cxn ang="0">
                  <a:pos x="199" y="66"/>
                </a:cxn>
                <a:cxn ang="0">
                  <a:pos x="198" y="2"/>
                </a:cxn>
                <a:cxn ang="0">
                  <a:pos x="225" y="11"/>
                </a:cxn>
                <a:cxn ang="0">
                  <a:pos x="211" y="18"/>
                </a:cxn>
                <a:cxn ang="0">
                  <a:pos x="212" y="66"/>
                </a:cxn>
                <a:cxn ang="0">
                  <a:pos x="237" y="67"/>
                </a:cxn>
                <a:cxn ang="0">
                  <a:pos x="236" y="74"/>
                </a:cxn>
                <a:cxn ang="0">
                  <a:pos x="211" y="211"/>
                </a:cxn>
                <a:cxn ang="0">
                  <a:pos x="199" y="231"/>
                </a:cxn>
                <a:cxn ang="0">
                  <a:pos x="190" y="229"/>
                </a:cxn>
                <a:cxn ang="0">
                  <a:pos x="179" y="219"/>
                </a:cxn>
                <a:cxn ang="0">
                  <a:pos x="163" y="210"/>
                </a:cxn>
                <a:cxn ang="0">
                  <a:pos x="197" y="213"/>
                </a:cxn>
                <a:cxn ang="0">
                  <a:pos x="199" y="74"/>
                </a:cxn>
                <a:cxn ang="0">
                  <a:pos x="157" y="75"/>
                </a:cxn>
                <a:cxn ang="0">
                  <a:pos x="163" y="101"/>
                </a:cxn>
                <a:cxn ang="0">
                  <a:pos x="184" y="139"/>
                </a:cxn>
                <a:cxn ang="0">
                  <a:pos x="185" y="156"/>
                </a:cxn>
                <a:cxn ang="0">
                  <a:pos x="176" y="158"/>
                </a:cxn>
                <a:cxn ang="0">
                  <a:pos x="170" y="125"/>
                </a:cxn>
                <a:cxn ang="0">
                  <a:pos x="163" y="101"/>
                </a:cxn>
              </a:cxnLst>
              <a:rect l="0" t="0" r="r" b="b"/>
              <a:pathLst>
                <a:path w="239" h="235">
                  <a:moveTo>
                    <a:pt x="0" y="78"/>
                  </a:moveTo>
                  <a:cubicBezTo>
                    <a:pt x="7" y="80"/>
                    <a:pt x="16" y="81"/>
                    <a:pt x="28" y="81"/>
                  </a:cubicBezTo>
                  <a:cubicBezTo>
                    <a:pt x="32" y="81"/>
                    <a:pt x="32" y="81"/>
                    <a:pt x="32" y="81"/>
                  </a:cubicBezTo>
                  <a:cubicBezTo>
                    <a:pt x="41" y="69"/>
                    <a:pt x="41" y="69"/>
                    <a:pt x="41" y="69"/>
                  </a:cubicBezTo>
                  <a:cubicBezTo>
                    <a:pt x="47" y="73"/>
                    <a:pt x="51" y="77"/>
                    <a:pt x="54" y="80"/>
                  </a:cubicBezTo>
                  <a:cubicBezTo>
                    <a:pt x="55" y="82"/>
                    <a:pt x="56" y="83"/>
                    <a:pt x="56" y="84"/>
                  </a:cubicBezTo>
                  <a:cubicBezTo>
                    <a:pt x="56" y="85"/>
                    <a:pt x="52" y="88"/>
                    <a:pt x="45" y="92"/>
                  </a:cubicBezTo>
                  <a:cubicBezTo>
                    <a:pt x="45" y="187"/>
                    <a:pt x="45" y="187"/>
                    <a:pt x="45" y="187"/>
                  </a:cubicBezTo>
                  <a:cubicBezTo>
                    <a:pt x="48" y="185"/>
                    <a:pt x="50" y="184"/>
                    <a:pt x="53" y="182"/>
                  </a:cubicBezTo>
                  <a:cubicBezTo>
                    <a:pt x="61" y="175"/>
                    <a:pt x="67" y="170"/>
                    <a:pt x="72" y="165"/>
                  </a:cubicBezTo>
                  <a:cubicBezTo>
                    <a:pt x="74" y="169"/>
                    <a:pt x="74" y="169"/>
                    <a:pt x="74" y="169"/>
                  </a:cubicBezTo>
                  <a:cubicBezTo>
                    <a:pt x="70" y="174"/>
                    <a:pt x="66" y="180"/>
                    <a:pt x="62" y="185"/>
                  </a:cubicBezTo>
                  <a:cubicBezTo>
                    <a:pt x="57" y="192"/>
                    <a:pt x="53" y="198"/>
                    <a:pt x="47" y="203"/>
                  </a:cubicBezTo>
                  <a:cubicBezTo>
                    <a:pt x="47" y="211"/>
                    <a:pt x="46" y="215"/>
                    <a:pt x="44" y="215"/>
                  </a:cubicBezTo>
                  <a:cubicBezTo>
                    <a:pt x="43" y="215"/>
                    <a:pt x="38" y="209"/>
                    <a:pt x="29" y="197"/>
                  </a:cubicBezTo>
                  <a:cubicBezTo>
                    <a:pt x="31" y="196"/>
                    <a:pt x="33" y="195"/>
                    <a:pt x="34" y="194"/>
                  </a:cubicBezTo>
                  <a:cubicBezTo>
                    <a:pt x="34" y="88"/>
                    <a:pt x="34" y="88"/>
                    <a:pt x="34" y="88"/>
                  </a:cubicBezTo>
                  <a:cubicBezTo>
                    <a:pt x="28" y="88"/>
                    <a:pt x="28" y="88"/>
                    <a:pt x="28" y="88"/>
                  </a:cubicBezTo>
                  <a:cubicBezTo>
                    <a:pt x="15" y="88"/>
                    <a:pt x="7" y="88"/>
                    <a:pt x="4" y="89"/>
                  </a:cubicBezTo>
                  <a:lnTo>
                    <a:pt x="0" y="78"/>
                  </a:lnTo>
                  <a:close/>
                  <a:moveTo>
                    <a:pt x="25" y="6"/>
                  </a:moveTo>
                  <a:cubicBezTo>
                    <a:pt x="33" y="10"/>
                    <a:pt x="39" y="15"/>
                    <a:pt x="43" y="21"/>
                  </a:cubicBezTo>
                  <a:cubicBezTo>
                    <a:pt x="47" y="25"/>
                    <a:pt x="50" y="29"/>
                    <a:pt x="52" y="32"/>
                  </a:cubicBezTo>
                  <a:cubicBezTo>
                    <a:pt x="53" y="35"/>
                    <a:pt x="54" y="38"/>
                    <a:pt x="54" y="41"/>
                  </a:cubicBezTo>
                  <a:cubicBezTo>
                    <a:pt x="54" y="47"/>
                    <a:pt x="52" y="49"/>
                    <a:pt x="47" y="49"/>
                  </a:cubicBezTo>
                  <a:cubicBezTo>
                    <a:pt x="46" y="49"/>
                    <a:pt x="45" y="49"/>
                    <a:pt x="44" y="48"/>
                  </a:cubicBezTo>
                  <a:cubicBezTo>
                    <a:pt x="44" y="47"/>
                    <a:pt x="43" y="45"/>
                    <a:pt x="42" y="42"/>
                  </a:cubicBezTo>
                  <a:cubicBezTo>
                    <a:pt x="39" y="35"/>
                    <a:pt x="37" y="29"/>
                    <a:pt x="34" y="24"/>
                  </a:cubicBezTo>
                  <a:cubicBezTo>
                    <a:pt x="31" y="20"/>
                    <a:pt x="27" y="15"/>
                    <a:pt x="22" y="10"/>
                  </a:cubicBezTo>
                  <a:lnTo>
                    <a:pt x="25" y="6"/>
                  </a:lnTo>
                  <a:close/>
                  <a:moveTo>
                    <a:pt x="111" y="0"/>
                  </a:moveTo>
                  <a:cubicBezTo>
                    <a:pt x="127" y="4"/>
                    <a:pt x="135" y="7"/>
                    <a:pt x="135" y="10"/>
                  </a:cubicBezTo>
                  <a:cubicBezTo>
                    <a:pt x="135" y="12"/>
                    <a:pt x="130" y="13"/>
                    <a:pt x="122" y="13"/>
                  </a:cubicBezTo>
                  <a:cubicBezTo>
                    <a:pt x="119" y="20"/>
                    <a:pt x="115" y="27"/>
                    <a:pt x="110" y="33"/>
                  </a:cubicBezTo>
                  <a:cubicBezTo>
                    <a:pt x="134" y="33"/>
                    <a:pt x="134" y="33"/>
                    <a:pt x="134" y="33"/>
                  </a:cubicBezTo>
                  <a:cubicBezTo>
                    <a:pt x="142" y="22"/>
                    <a:pt x="142" y="22"/>
                    <a:pt x="142" y="22"/>
                  </a:cubicBezTo>
                  <a:cubicBezTo>
                    <a:pt x="148" y="25"/>
                    <a:pt x="153" y="29"/>
                    <a:pt x="155" y="32"/>
                  </a:cubicBezTo>
                  <a:cubicBezTo>
                    <a:pt x="157" y="34"/>
                    <a:pt x="157" y="35"/>
                    <a:pt x="157" y="36"/>
                  </a:cubicBezTo>
                  <a:cubicBezTo>
                    <a:pt x="157" y="37"/>
                    <a:pt x="154" y="40"/>
                    <a:pt x="147" y="44"/>
                  </a:cubicBezTo>
                  <a:cubicBezTo>
                    <a:pt x="147" y="212"/>
                    <a:pt x="147" y="212"/>
                    <a:pt x="147" y="212"/>
                  </a:cubicBezTo>
                  <a:cubicBezTo>
                    <a:pt x="147" y="218"/>
                    <a:pt x="146" y="222"/>
                    <a:pt x="143" y="225"/>
                  </a:cubicBezTo>
                  <a:cubicBezTo>
                    <a:pt x="141" y="228"/>
                    <a:pt x="139" y="230"/>
                    <a:pt x="135" y="232"/>
                  </a:cubicBezTo>
                  <a:cubicBezTo>
                    <a:pt x="132" y="234"/>
                    <a:pt x="129" y="235"/>
                    <a:pt x="127" y="235"/>
                  </a:cubicBezTo>
                  <a:cubicBezTo>
                    <a:pt x="126" y="230"/>
                    <a:pt x="126" y="230"/>
                    <a:pt x="126" y="230"/>
                  </a:cubicBezTo>
                  <a:cubicBezTo>
                    <a:pt x="126" y="228"/>
                    <a:pt x="125" y="227"/>
                    <a:pt x="125" y="226"/>
                  </a:cubicBezTo>
                  <a:cubicBezTo>
                    <a:pt x="123" y="224"/>
                    <a:pt x="120" y="222"/>
                    <a:pt x="117" y="221"/>
                  </a:cubicBezTo>
                  <a:cubicBezTo>
                    <a:pt x="113" y="219"/>
                    <a:pt x="108" y="218"/>
                    <a:pt x="102" y="217"/>
                  </a:cubicBezTo>
                  <a:cubicBezTo>
                    <a:pt x="102" y="211"/>
                    <a:pt x="102" y="211"/>
                    <a:pt x="102" y="211"/>
                  </a:cubicBezTo>
                  <a:cubicBezTo>
                    <a:pt x="111" y="214"/>
                    <a:pt x="118" y="215"/>
                    <a:pt x="125" y="215"/>
                  </a:cubicBezTo>
                  <a:cubicBezTo>
                    <a:pt x="129" y="215"/>
                    <a:pt x="132" y="215"/>
                    <a:pt x="133" y="214"/>
                  </a:cubicBezTo>
                  <a:cubicBezTo>
                    <a:pt x="135" y="213"/>
                    <a:pt x="136" y="210"/>
                    <a:pt x="136" y="206"/>
                  </a:cubicBezTo>
                  <a:cubicBezTo>
                    <a:pt x="136" y="155"/>
                    <a:pt x="136" y="155"/>
                    <a:pt x="136" y="155"/>
                  </a:cubicBezTo>
                  <a:cubicBezTo>
                    <a:pt x="131" y="163"/>
                    <a:pt x="126" y="171"/>
                    <a:pt x="121" y="177"/>
                  </a:cubicBezTo>
                  <a:cubicBezTo>
                    <a:pt x="113" y="186"/>
                    <a:pt x="104" y="195"/>
                    <a:pt x="95" y="203"/>
                  </a:cubicBezTo>
                  <a:cubicBezTo>
                    <a:pt x="86" y="210"/>
                    <a:pt x="74" y="218"/>
                    <a:pt x="60" y="226"/>
                  </a:cubicBezTo>
                  <a:cubicBezTo>
                    <a:pt x="57" y="222"/>
                    <a:pt x="57" y="222"/>
                    <a:pt x="57" y="222"/>
                  </a:cubicBezTo>
                  <a:cubicBezTo>
                    <a:pt x="70" y="213"/>
                    <a:pt x="80" y="205"/>
                    <a:pt x="88" y="197"/>
                  </a:cubicBezTo>
                  <a:cubicBezTo>
                    <a:pt x="95" y="191"/>
                    <a:pt x="102" y="184"/>
                    <a:pt x="108" y="176"/>
                  </a:cubicBezTo>
                  <a:cubicBezTo>
                    <a:pt x="114" y="168"/>
                    <a:pt x="120" y="160"/>
                    <a:pt x="125" y="150"/>
                  </a:cubicBezTo>
                  <a:cubicBezTo>
                    <a:pt x="93" y="150"/>
                    <a:pt x="93" y="150"/>
                    <a:pt x="93" y="150"/>
                  </a:cubicBezTo>
                  <a:cubicBezTo>
                    <a:pt x="80" y="150"/>
                    <a:pt x="72" y="150"/>
                    <a:pt x="69" y="151"/>
                  </a:cubicBezTo>
                  <a:cubicBezTo>
                    <a:pt x="65" y="140"/>
                    <a:pt x="65" y="140"/>
                    <a:pt x="65" y="140"/>
                  </a:cubicBezTo>
                  <a:cubicBezTo>
                    <a:pt x="70" y="142"/>
                    <a:pt x="77" y="142"/>
                    <a:pt x="86" y="142"/>
                  </a:cubicBezTo>
                  <a:cubicBezTo>
                    <a:pt x="86" y="25"/>
                    <a:pt x="86" y="25"/>
                    <a:pt x="86" y="25"/>
                  </a:cubicBezTo>
                  <a:cubicBezTo>
                    <a:pt x="101" y="33"/>
                    <a:pt x="101" y="33"/>
                    <a:pt x="101" y="33"/>
                  </a:cubicBezTo>
                  <a:cubicBezTo>
                    <a:pt x="105" y="33"/>
                    <a:pt x="105" y="33"/>
                    <a:pt x="105" y="33"/>
                  </a:cubicBezTo>
                  <a:cubicBezTo>
                    <a:pt x="107" y="28"/>
                    <a:pt x="108" y="23"/>
                    <a:pt x="109" y="19"/>
                  </a:cubicBezTo>
                  <a:cubicBezTo>
                    <a:pt x="110" y="14"/>
                    <a:pt x="111" y="8"/>
                    <a:pt x="111" y="0"/>
                  </a:cubicBezTo>
                  <a:close/>
                  <a:moveTo>
                    <a:pt x="98" y="67"/>
                  </a:moveTo>
                  <a:cubicBezTo>
                    <a:pt x="136" y="67"/>
                    <a:pt x="136" y="67"/>
                    <a:pt x="136" y="67"/>
                  </a:cubicBezTo>
                  <a:cubicBezTo>
                    <a:pt x="136" y="40"/>
                    <a:pt x="136" y="40"/>
                    <a:pt x="136" y="40"/>
                  </a:cubicBezTo>
                  <a:cubicBezTo>
                    <a:pt x="98" y="40"/>
                    <a:pt x="98" y="40"/>
                    <a:pt x="98" y="40"/>
                  </a:cubicBezTo>
                  <a:lnTo>
                    <a:pt x="98" y="67"/>
                  </a:lnTo>
                  <a:close/>
                  <a:moveTo>
                    <a:pt x="98" y="105"/>
                  </a:moveTo>
                  <a:cubicBezTo>
                    <a:pt x="136" y="105"/>
                    <a:pt x="136" y="105"/>
                    <a:pt x="136" y="105"/>
                  </a:cubicBezTo>
                  <a:cubicBezTo>
                    <a:pt x="136" y="75"/>
                    <a:pt x="136" y="75"/>
                    <a:pt x="136" y="75"/>
                  </a:cubicBezTo>
                  <a:cubicBezTo>
                    <a:pt x="98" y="75"/>
                    <a:pt x="98" y="75"/>
                    <a:pt x="98" y="75"/>
                  </a:cubicBezTo>
                  <a:lnTo>
                    <a:pt x="98" y="105"/>
                  </a:lnTo>
                  <a:close/>
                  <a:moveTo>
                    <a:pt x="98" y="142"/>
                  </a:moveTo>
                  <a:cubicBezTo>
                    <a:pt x="136" y="142"/>
                    <a:pt x="136" y="142"/>
                    <a:pt x="136" y="142"/>
                  </a:cubicBezTo>
                  <a:cubicBezTo>
                    <a:pt x="136" y="112"/>
                    <a:pt x="136" y="112"/>
                    <a:pt x="136" y="112"/>
                  </a:cubicBezTo>
                  <a:cubicBezTo>
                    <a:pt x="98" y="112"/>
                    <a:pt x="98" y="112"/>
                    <a:pt x="98" y="112"/>
                  </a:cubicBezTo>
                  <a:lnTo>
                    <a:pt x="98" y="142"/>
                  </a:lnTo>
                  <a:close/>
                  <a:moveTo>
                    <a:pt x="152" y="63"/>
                  </a:moveTo>
                  <a:cubicBezTo>
                    <a:pt x="159" y="65"/>
                    <a:pt x="169" y="66"/>
                    <a:pt x="182" y="66"/>
                  </a:cubicBezTo>
                  <a:cubicBezTo>
                    <a:pt x="199" y="66"/>
                    <a:pt x="199" y="66"/>
                    <a:pt x="199" y="66"/>
                  </a:cubicBezTo>
                  <a:cubicBezTo>
                    <a:pt x="199" y="23"/>
                    <a:pt x="199" y="23"/>
                    <a:pt x="199" y="23"/>
                  </a:cubicBezTo>
                  <a:cubicBezTo>
                    <a:pt x="199" y="13"/>
                    <a:pt x="198" y="6"/>
                    <a:pt x="198" y="2"/>
                  </a:cubicBezTo>
                  <a:cubicBezTo>
                    <a:pt x="207" y="3"/>
                    <a:pt x="215" y="6"/>
                    <a:pt x="223" y="9"/>
                  </a:cubicBezTo>
                  <a:cubicBezTo>
                    <a:pt x="224" y="10"/>
                    <a:pt x="225" y="10"/>
                    <a:pt x="225" y="11"/>
                  </a:cubicBezTo>
                  <a:cubicBezTo>
                    <a:pt x="225" y="13"/>
                    <a:pt x="224" y="14"/>
                    <a:pt x="222" y="15"/>
                  </a:cubicBezTo>
                  <a:cubicBezTo>
                    <a:pt x="218" y="16"/>
                    <a:pt x="215" y="17"/>
                    <a:pt x="211" y="18"/>
                  </a:cubicBezTo>
                  <a:cubicBezTo>
                    <a:pt x="211" y="66"/>
                    <a:pt x="211" y="66"/>
                    <a:pt x="211" y="66"/>
                  </a:cubicBezTo>
                  <a:cubicBezTo>
                    <a:pt x="212" y="66"/>
                    <a:pt x="212" y="66"/>
                    <a:pt x="212" y="66"/>
                  </a:cubicBezTo>
                  <a:cubicBezTo>
                    <a:pt x="222" y="55"/>
                    <a:pt x="222" y="55"/>
                    <a:pt x="222" y="55"/>
                  </a:cubicBezTo>
                  <a:cubicBezTo>
                    <a:pt x="228" y="59"/>
                    <a:pt x="233" y="63"/>
                    <a:pt x="237" y="67"/>
                  </a:cubicBezTo>
                  <a:cubicBezTo>
                    <a:pt x="239" y="68"/>
                    <a:pt x="239" y="68"/>
                    <a:pt x="239" y="69"/>
                  </a:cubicBezTo>
                  <a:cubicBezTo>
                    <a:pt x="239" y="72"/>
                    <a:pt x="238" y="74"/>
                    <a:pt x="236" y="74"/>
                  </a:cubicBezTo>
                  <a:cubicBezTo>
                    <a:pt x="211" y="74"/>
                    <a:pt x="211" y="74"/>
                    <a:pt x="211" y="74"/>
                  </a:cubicBezTo>
                  <a:cubicBezTo>
                    <a:pt x="211" y="211"/>
                    <a:pt x="211" y="211"/>
                    <a:pt x="211" y="211"/>
                  </a:cubicBezTo>
                  <a:cubicBezTo>
                    <a:pt x="211" y="217"/>
                    <a:pt x="210" y="221"/>
                    <a:pt x="207" y="224"/>
                  </a:cubicBezTo>
                  <a:cubicBezTo>
                    <a:pt x="205" y="227"/>
                    <a:pt x="203" y="229"/>
                    <a:pt x="199" y="231"/>
                  </a:cubicBezTo>
                  <a:cubicBezTo>
                    <a:pt x="196" y="233"/>
                    <a:pt x="193" y="234"/>
                    <a:pt x="191" y="234"/>
                  </a:cubicBezTo>
                  <a:cubicBezTo>
                    <a:pt x="190" y="229"/>
                    <a:pt x="190" y="229"/>
                    <a:pt x="190" y="229"/>
                  </a:cubicBezTo>
                  <a:cubicBezTo>
                    <a:pt x="190" y="227"/>
                    <a:pt x="189" y="226"/>
                    <a:pt x="188" y="225"/>
                  </a:cubicBezTo>
                  <a:cubicBezTo>
                    <a:pt x="187" y="223"/>
                    <a:pt x="184" y="221"/>
                    <a:pt x="179" y="219"/>
                  </a:cubicBezTo>
                  <a:cubicBezTo>
                    <a:pt x="175" y="218"/>
                    <a:pt x="169" y="217"/>
                    <a:pt x="163" y="216"/>
                  </a:cubicBezTo>
                  <a:cubicBezTo>
                    <a:pt x="163" y="210"/>
                    <a:pt x="163" y="210"/>
                    <a:pt x="163" y="210"/>
                  </a:cubicBezTo>
                  <a:cubicBezTo>
                    <a:pt x="172" y="213"/>
                    <a:pt x="181" y="214"/>
                    <a:pt x="189" y="214"/>
                  </a:cubicBezTo>
                  <a:cubicBezTo>
                    <a:pt x="193" y="214"/>
                    <a:pt x="195" y="214"/>
                    <a:pt x="197" y="213"/>
                  </a:cubicBezTo>
                  <a:cubicBezTo>
                    <a:pt x="198" y="212"/>
                    <a:pt x="199" y="209"/>
                    <a:pt x="199" y="205"/>
                  </a:cubicBezTo>
                  <a:cubicBezTo>
                    <a:pt x="199" y="74"/>
                    <a:pt x="199" y="74"/>
                    <a:pt x="199" y="74"/>
                  </a:cubicBezTo>
                  <a:cubicBezTo>
                    <a:pt x="182" y="74"/>
                    <a:pt x="182" y="74"/>
                    <a:pt x="182" y="74"/>
                  </a:cubicBezTo>
                  <a:cubicBezTo>
                    <a:pt x="170" y="74"/>
                    <a:pt x="162" y="74"/>
                    <a:pt x="157" y="75"/>
                  </a:cubicBezTo>
                  <a:lnTo>
                    <a:pt x="152" y="63"/>
                  </a:lnTo>
                  <a:close/>
                  <a:moveTo>
                    <a:pt x="163" y="101"/>
                  </a:moveTo>
                  <a:cubicBezTo>
                    <a:pt x="169" y="108"/>
                    <a:pt x="174" y="115"/>
                    <a:pt x="177" y="123"/>
                  </a:cubicBezTo>
                  <a:cubicBezTo>
                    <a:pt x="180" y="127"/>
                    <a:pt x="183" y="133"/>
                    <a:pt x="184" y="139"/>
                  </a:cubicBezTo>
                  <a:cubicBezTo>
                    <a:pt x="186" y="143"/>
                    <a:pt x="187" y="146"/>
                    <a:pt x="187" y="150"/>
                  </a:cubicBezTo>
                  <a:cubicBezTo>
                    <a:pt x="187" y="152"/>
                    <a:pt x="186" y="154"/>
                    <a:pt x="185" y="156"/>
                  </a:cubicBezTo>
                  <a:cubicBezTo>
                    <a:pt x="183" y="158"/>
                    <a:pt x="182" y="159"/>
                    <a:pt x="181" y="159"/>
                  </a:cubicBezTo>
                  <a:cubicBezTo>
                    <a:pt x="179" y="159"/>
                    <a:pt x="178" y="158"/>
                    <a:pt x="176" y="158"/>
                  </a:cubicBezTo>
                  <a:cubicBezTo>
                    <a:pt x="175" y="156"/>
                    <a:pt x="174" y="154"/>
                    <a:pt x="174" y="151"/>
                  </a:cubicBezTo>
                  <a:cubicBezTo>
                    <a:pt x="173" y="140"/>
                    <a:pt x="172" y="131"/>
                    <a:pt x="170" y="125"/>
                  </a:cubicBezTo>
                  <a:cubicBezTo>
                    <a:pt x="168" y="119"/>
                    <a:pt x="165" y="112"/>
                    <a:pt x="160" y="103"/>
                  </a:cubicBezTo>
                  <a:lnTo>
                    <a:pt x="163" y="1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65" name="Freeform 17">
              <a:extLst>
                <a:ext uri="{FF2B5EF4-FFF2-40B4-BE49-F238E27FC236}">
                  <a16:creationId xmlns:a16="http://schemas.microsoft.com/office/drawing/2014/main" id="{3CD18F35-1C68-4851-87F7-A23ABAFF13F4}"/>
                </a:ext>
              </a:extLst>
            </p:cNvPr>
            <p:cNvSpPr>
              <a:spLocks noEditPoints="1"/>
            </p:cNvSpPr>
            <p:nvPr/>
          </p:nvSpPr>
          <p:spPr bwMode="black">
            <a:xfrm>
              <a:off x="8988230" y="5484723"/>
              <a:ext cx="293712" cy="288514"/>
            </a:xfrm>
            <a:custGeom>
              <a:avLst/>
              <a:gdLst/>
              <a:ahLst/>
              <a:cxnLst>
                <a:cxn ang="0">
                  <a:pos x="28" y="81"/>
                </a:cxn>
                <a:cxn ang="0">
                  <a:pos x="41" y="69"/>
                </a:cxn>
                <a:cxn ang="0">
                  <a:pos x="56" y="84"/>
                </a:cxn>
                <a:cxn ang="0">
                  <a:pos x="45" y="187"/>
                </a:cxn>
                <a:cxn ang="0">
                  <a:pos x="72" y="165"/>
                </a:cxn>
                <a:cxn ang="0">
                  <a:pos x="62" y="185"/>
                </a:cxn>
                <a:cxn ang="0">
                  <a:pos x="44" y="215"/>
                </a:cxn>
                <a:cxn ang="0">
                  <a:pos x="34" y="194"/>
                </a:cxn>
                <a:cxn ang="0">
                  <a:pos x="28" y="88"/>
                </a:cxn>
                <a:cxn ang="0">
                  <a:pos x="0" y="78"/>
                </a:cxn>
                <a:cxn ang="0">
                  <a:pos x="43" y="21"/>
                </a:cxn>
                <a:cxn ang="0">
                  <a:pos x="54" y="41"/>
                </a:cxn>
                <a:cxn ang="0">
                  <a:pos x="44" y="48"/>
                </a:cxn>
                <a:cxn ang="0">
                  <a:pos x="34" y="24"/>
                </a:cxn>
                <a:cxn ang="0">
                  <a:pos x="25" y="6"/>
                </a:cxn>
                <a:cxn ang="0">
                  <a:pos x="135" y="10"/>
                </a:cxn>
                <a:cxn ang="0">
                  <a:pos x="110" y="33"/>
                </a:cxn>
                <a:cxn ang="0">
                  <a:pos x="142" y="22"/>
                </a:cxn>
                <a:cxn ang="0">
                  <a:pos x="157" y="36"/>
                </a:cxn>
                <a:cxn ang="0">
                  <a:pos x="147" y="212"/>
                </a:cxn>
                <a:cxn ang="0">
                  <a:pos x="135" y="232"/>
                </a:cxn>
                <a:cxn ang="0">
                  <a:pos x="126" y="230"/>
                </a:cxn>
                <a:cxn ang="0">
                  <a:pos x="117" y="221"/>
                </a:cxn>
                <a:cxn ang="0">
                  <a:pos x="102" y="211"/>
                </a:cxn>
                <a:cxn ang="0">
                  <a:pos x="133" y="214"/>
                </a:cxn>
                <a:cxn ang="0">
                  <a:pos x="136" y="155"/>
                </a:cxn>
                <a:cxn ang="0">
                  <a:pos x="95" y="203"/>
                </a:cxn>
                <a:cxn ang="0">
                  <a:pos x="57" y="222"/>
                </a:cxn>
                <a:cxn ang="0">
                  <a:pos x="108" y="176"/>
                </a:cxn>
                <a:cxn ang="0">
                  <a:pos x="93" y="150"/>
                </a:cxn>
                <a:cxn ang="0">
                  <a:pos x="65" y="140"/>
                </a:cxn>
                <a:cxn ang="0">
                  <a:pos x="86" y="25"/>
                </a:cxn>
                <a:cxn ang="0">
                  <a:pos x="104" y="33"/>
                </a:cxn>
                <a:cxn ang="0">
                  <a:pos x="111" y="0"/>
                </a:cxn>
                <a:cxn ang="0">
                  <a:pos x="136" y="67"/>
                </a:cxn>
                <a:cxn ang="0">
                  <a:pos x="98" y="40"/>
                </a:cxn>
                <a:cxn ang="0">
                  <a:pos x="98" y="105"/>
                </a:cxn>
                <a:cxn ang="0">
                  <a:pos x="136" y="75"/>
                </a:cxn>
                <a:cxn ang="0">
                  <a:pos x="98" y="105"/>
                </a:cxn>
                <a:cxn ang="0">
                  <a:pos x="136" y="142"/>
                </a:cxn>
                <a:cxn ang="0">
                  <a:pos x="98" y="112"/>
                </a:cxn>
                <a:cxn ang="0">
                  <a:pos x="152" y="63"/>
                </a:cxn>
                <a:cxn ang="0">
                  <a:pos x="199" y="66"/>
                </a:cxn>
                <a:cxn ang="0">
                  <a:pos x="198" y="2"/>
                </a:cxn>
                <a:cxn ang="0">
                  <a:pos x="225" y="11"/>
                </a:cxn>
                <a:cxn ang="0">
                  <a:pos x="211" y="18"/>
                </a:cxn>
                <a:cxn ang="0">
                  <a:pos x="212" y="66"/>
                </a:cxn>
                <a:cxn ang="0">
                  <a:pos x="237" y="67"/>
                </a:cxn>
                <a:cxn ang="0">
                  <a:pos x="236" y="74"/>
                </a:cxn>
                <a:cxn ang="0">
                  <a:pos x="211" y="211"/>
                </a:cxn>
                <a:cxn ang="0">
                  <a:pos x="199" y="231"/>
                </a:cxn>
                <a:cxn ang="0">
                  <a:pos x="190" y="229"/>
                </a:cxn>
                <a:cxn ang="0">
                  <a:pos x="179" y="219"/>
                </a:cxn>
                <a:cxn ang="0">
                  <a:pos x="163" y="210"/>
                </a:cxn>
                <a:cxn ang="0">
                  <a:pos x="197" y="213"/>
                </a:cxn>
                <a:cxn ang="0">
                  <a:pos x="199" y="74"/>
                </a:cxn>
                <a:cxn ang="0">
                  <a:pos x="157" y="75"/>
                </a:cxn>
                <a:cxn ang="0">
                  <a:pos x="163" y="101"/>
                </a:cxn>
                <a:cxn ang="0">
                  <a:pos x="184" y="139"/>
                </a:cxn>
                <a:cxn ang="0">
                  <a:pos x="185" y="156"/>
                </a:cxn>
                <a:cxn ang="0">
                  <a:pos x="176" y="158"/>
                </a:cxn>
                <a:cxn ang="0">
                  <a:pos x="170" y="125"/>
                </a:cxn>
                <a:cxn ang="0">
                  <a:pos x="163" y="101"/>
                </a:cxn>
              </a:cxnLst>
              <a:rect l="0" t="0" r="r" b="b"/>
              <a:pathLst>
                <a:path w="239" h="235">
                  <a:moveTo>
                    <a:pt x="0" y="78"/>
                  </a:moveTo>
                  <a:cubicBezTo>
                    <a:pt x="6" y="80"/>
                    <a:pt x="16" y="81"/>
                    <a:pt x="28" y="81"/>
                  </a:cubicBezTo>
                  <a:cubicBezTo>
                    <a:pt x="32" y="81"/>
                    <a:pt x="32" y="81"/>
                    <a:pt x="32" y="81"/>
                  </a:cubicBezTo>
                  <a:cubicBezTo>
                    <a:pt x="41" y="69"/>
                    <a:pt x="41" y="69"/>
                    <a:pt x="41" y="69"/>
                  </a:cubicBezTo>
                  <a:cubicBezTo>
                    <a:pt x="47" y="73"/>
                    <a:pt x="51" y="77"/>
                    <a:pt x="54" y="80"/>
                  </a:cubicBezTo>
                  <a:cubicBezTo>
                    <a:pt x="55" y="82"/>
                    <a:pt x="56" y="83"/>
                    <a:pt x="56" y="84"/>
                  </a:cubicBezTo>
                  <a:cubicBezTo>
                    <a:pt x="56" y="85"/>
                    <a:pt x="52" y="88"/>
                    <a:pt x="45" y="92"/>
                  </a:cubicBezTo>
                  <a:cubicBezTo>
                    <a:pt x="45" y="187"/>
                    <a:pt x="45" y="187"/>
                    <a:pt x="45" y="187"/>
                  </a:cubicBezTo>
                  <a:cubicBezTo>
                    <a:pt x="48" y="185"/>
                    <a:pt x="50" y="184"/>
                    <a:pt x="52" y="182"/>
                  </a:cubicBezTo>
                  <a:cubicBezTo>
                    <a:pt x="61" y="175"/>
                    <a:pt x="67" y="170"/>
                    <a:pt x="72" y="165"/>
                  </a:cubicBezTo>
                  <a:cubicBezTo>
                    <a:pt x="74" y="169"/>
                    <a:pt x="74" y="169"/>
                    <a:pt x="74" y="169"/>
                  </a:cubicBezTo>
                  <a:cubicBezTo>
                    <a:pt x="70" y="174"/>
                    <a:pt x="66" y="180"/>
                    <a:pt x="62" y="185"/>
                  </a:cubicBezTo>
                  <a:cubicBezTo>
                    <a:pt x="57" y="192"/>
                    <a:pt x="52" y="198"/>
                    <a:pt x="47" y="203"/>
                  </a:cubicBezTo>
                  <a:cubicBezTo>
                    <a:pt x="47" y="211"/>
                    <a:pt x="46" y="215"/>
                    <a:pt x="44" y="215"/>
                  </a:cubicBezTo>
                  <a:cubicBezTo>
                    <a:pt x="43" y="215"/>
                    <a:pt x="38" y="209"/>
                    <a:pt x="29" y="197"/>
                  </a:cubicBezTo>
                  <a:cubicBezTo>
                    <a:pt x="31" y="196"/>
                    <a:pt x="33" y="195"/>
                    <a:pt x="34" y="194"/>
                  </a:cubicBezTo>
                  <a:cubicBezTo>
                    <a:pt x="34" y="88"/>
                    <a:pt x="34" y="88"/>
                    <a:pt x="34" y="88"/>
                  </a:cubicBezTo>
                  <a:cubicBezTo>
                    <a:pt x="28" y="88"/>
                    <a:pt x="28" y="88"/>
                    <a:pt x="28" y="88"/>
                  </a:cubicBezTo>
                  <a:cubicBezTo>
                    <a:pt x="15" y="88"/>
                    <a:pt x="7" y="88"/>
                    <a:pt x="4" y="89"/>
                  </a:cubicBezTo>
                  <a:lnTo>
                    <a:pt x="0" y="78"/>
                  </a:lnTo>
                  <a:close/>
                  <a:moveTo>
                    <a:pt x="25" y="6"/>
                  </a:moveTo>
                  <a:cubicBezTo>
                    <a:pt x="33" y="10"/>
                    <a:pt x="39" y="15"/>
                    <a:pt x="43" y="21"/>
                  </a:cubicBezTo>
                  <a:cubicBezTo>
                    <a:pt x="47" y="25"/>
                    <a:pt x="50" y="29"/>
                    <a:pt x="52" y="32"/>
                  </a:cubicBezTo>
                  <a:cubicBezTo>
                    <a:pt x="53" y="35"/>
                    <a:pt x="54" y="38"/>
                    <a:pt x="54" y="41"/>
                  </a:cubicBezTo>
                  <a:cubicBezTo>
                    <a:pt x="54" y="47"/>
                    <a:pt x="52" y="49"/>
                    <a:pt x="47" y="49"/>
                  </a:cubicBezTo>
                  <a:cubicBezTo>
                    <a:pt x="46" y="49"/>
                    <a:pt x="45" y="49"/>
                    <a:pt x="44" y="48"/>
                  </a:cubicBezTo>
                  <a:cubicBezTo>
                    <a:pt x="43" y="47"/>
                    <a:pt x="43" y="45"/>
                    <a:pt x="42" y="42"/>
                  </a:cubicBezTo>
                  <a:cubicBezTo>
                    <a:pt x="39" y="35"/>
                    <a:pt x="37" y="29"/>
                    <a:pt x="34" y="24"/>
                  </a:cubicBezTo>
                  <a:cubicBezTo>
                    <a:pt x="31" y="20"/>
                    <a:pt x="27" y="15"/>
                    <a:pt x="22" y="10"/>
                  </a:cubicBezTo>
                  <a:lnTo>
                    <a:pt x="25" y="6"/>
                  </a:lnTo>
                  <a:close/>
                  <a:moveTo>
                    <a:pt x="111" y="0"/>
                  </a:moveTo>
                  <a:cubicBezTo>
                    <a:pt x="127" y="4"/>
                    <a:pt x="135" y="7"/>
                    <a:pt x="135" y="10"/>
                  </a:cubicBezTo>
                  <a:cubicBezTo>
                    <a:pt x="135" y="12"/>
                    <a:pt x="130" y="13"/>
                    <a:pt x="121" y="13"/>
                  </a:cubicBezTo>
                  <a:cubicBezTo>
                    <a:pt x="118" y="20"/>
                    <a:pt x="115" y="27"/>
                    <a:pt x="110" y="33"/>
                  </a:cubicBezTo>
                  <a:cubicBezTo>
                    <a:pt x="134" y="33"/>
                    <a:pt x="134" y="33"/>
                    <a:pt x="134" y="33"/>
                  </a:cubicBezTo>
                  <a:cubicBezTo>
                    <a:pt x="142" y="22"/>
                    <a:pt x="142" y="22"/>
                    <a:pt x="142" y="22"/>
                  </a:cubicBezTo>
                  <a:cubicBezTo>
                    <a:pt x="148" y="25"/>
                    <a:pt x="153" y="29"/>
                    <a:pt x="155" y="32"/>
                  </a:cubicBezTo>
                  <a:cubicBezTo>
                    <a:pt x="157" y="34"/>
                    <a:pt x="157" y="35"/>
                    <a:pt x="157" y="36"/>
                  </a:cubicBezTo>
                  <a:cubicBezTo>
                    <a:pt x="157" y="37"/>
                    <a:pt x="154" y="40"/>
                    <a:pt x="147" y="44"/>
                  </a:cubicBezTo>
                  <a:cubicBezTo>
                    <a:pt x="147" y="212"/>
                    <a:pt x="147" y="212"/>
                    <a:pt x="147" y="212"/>
                  </a:cubicBezTo>
                  <a:cubicBezTo>
                    <a:pt x="147" y="218"/>
                    <a:pt x="146" y="222"/>
                    <a:pt x="143" y="225"/>
                  </a:cubicBezTo>
                  <a:cubicBezTo>
                    <a:pt x="141" y="228"/>
                    <a:pt x="139" y="230"/>
                    <a:pt x="135" y="232"/>
                  </a:cubicBezTo>
                  <a:cubicBezTo>
                    <a:pt x="132" y="234"/>
                    <a:pt x="129" y="235"/>
                    <a:pt x="127" y="235"/>
                  </a:cubicBezTo>
                  <a:cubicBezTo>
                    <a:pt x="126" y="230"/>
                    <a:pt x="126" y="230"/>
                    <a:pt x="126" y="230"/>
                  </a:cubicBezTo>
                  <a:cubicBezTo>
                    <a:pt x="126" y="228"/>
                    <a:pt x="125" y="227"/>
                    <a:pt x="125" y="226"/>
                  </a:cubicBezTo>
                  <a:cubicBezTo>
                    <a:pt x="123" y="224"/>
                    <a:pt x="120" y="222"/>
                    <a:pt x="117" y="221"/>
                  </a:cubicBezTo>
                  <a:cubicBezTo>
                    <a:pt x="112" y="219"/>
                    <a:pt x="108" y="218"/>
                    <a:pt x="102" y="217"/>
                  </a:cubicBezTo>
                  <a:cubicBezTo>
                    <a:pt x="102" y="211"/>
                    <a:pt x="102" y="211"/>
                    <a:pt x="102" y="211"/>
                  </a:cubicBezTo>
                  <a:cubicBezTo>
                    <a:pt x="110" y="214"/>
                    <a:pt x="118" y="215"/>
                    <a:pt x="125" y="215"/>
                  </a:cubicBezTo>
                  <a:cubicBezTo>
                    <a:pt x="129" y="215"/>
                    <a:pt x="132" y="215"/>
                    <a:pt x="133" y="214"/>
                  </a:cubicBezTo>
                  <a:cubicBezTo>
                    <a:pt x="135" y="213"/>
                    <a:pt x="136" y="210"/>
                    <a:pt x="136" y="206"/>
                  </a:cubicBezTo>
                  <a:cubicBezTo>
                    <a:pt x="136" y="155"/>
                    <a:pt x="136" y="155"/>
                    <a:pt x="136" y="155"/>
                  </a:cubicBezTo>
                  <a:cubicBezTo>
                    <a:pt x="131" y="163"/>
                    <a:pt x="126" y="171"/>
                    <a:pt x="120" y="177"/>
                  </a:cubicBezTo>
                  <a:cubicBezTo>
                    <a:pt x="112" y="186"/>
                    <a:pt x="104" y="195"/>
                    <a:pt x="95" y="203"/>
                  </a:cubicBezTo>
                  <a:cubicBezTo>
                    <a:pt x="86" y="210"/>
                    <a:pt x="74" y="218"/>
                    <a:pt x="60" y="226"/>
                  </a:cubicBezTo>
                  <a:cubicBezTo>
                    <a:pt x="57" y="222"/>
                    <a:pt x="57" y="222"/>
                    <a:pt x="57" y="222"/>
                  </a:cubicBezTo>
                  <a:cubicBezTo>
                    <a:pt x="70" y="213"/>
                    <a:pt x="80" y="205"/>
                    <a:pt x="88" y="197"/>
                  </a:cubicBezTo>
                  <a:cubicBezTo>
                    <a:pt x="95" y="191"/>
                    <a:pt x="102" y="184"/>
                    <a:pt x="108" y="176"/>
                  </a:cubicBezTo>
                  <a:cubicBezTo>
                    <a:pt x="114" y="168"/>
                    <a:pt x="120" y="160"/>
                    <a:pt x="125" y="150"/>
                  </a:cubicBezTo>
                  <a:cubicBezTo>
                    <a:pt x="93" y="150"/>
                    <a:pt x="93" y="150"/>
                    <a:pt x="93" y="150"/>
                  </a:cubicBezTo>
                  <a:cubicBezTo>
                    <a:pt x="80" y="150"/>
                    <a:pt x="72" y="150"/>
                    <a:pt x="69" y="151"/>
                  </a:cubicBezTo>
                  <a:cubicBezTo>
                    <a:pt x="65" y="140"/>
                    <a:pt x="65" y="140"/>
                    <a:pt x="65" y="140"/>
                  </a:cubicBezTo>
                  <a:cubicBezTo>
                    <a:pt x="70" y="142"/>
                    <a:pt x="77" y="142"/>
                    <a:pt x="86" y="142"/>
                  </a:cubicBezTo>
                  <a:cubicBezTo>
                    <a:pt x="86" y="25"/>
                    <a:pt x="86" y="25"/>
                    <a:pt x="86" y="25"/>
                  </a:cubicBezTo>
                  <a:cubicBezTo>
                    <a:pt x="101" y="33"/>
                    <a:pt x="101" y="33"/>
                    <a:pt x="101" y="33"/>
                  </a:cubicBezTo>
                  <a:cubicBezTo>
                    <a:pt x="104" y="33"/>
                    <a:pt x="104" y="33"/>
                    <a:pt x="104" y="33"/>
                  </a:cubicBezTo>
                  <a:cubicBezTo>
                    <a:pt x="107" y="28"/>
                    <a:pt x="108" y="23"/>
                    <a:pt x="109" y="19"/>
                  </a:cubicBezTo>
                  <a:cubicBezTo>
                    <a:pt x="110" y="14"/>
                    <a:pt x="111" y="8"/>
                    <a:pt x="111" y="0"/>
                  </a:cubicBezTo>
                  <a:close/>
                  <a:moveTo>
                    <a:pt x="98" y="67"/>
                  </a:moveTo>
                  <a:cubicBezTo>
                    <a:pt x="136" y="67"/>
                    <a:pt x="136" y="67"/>
                    <a:pt x="136" y="67"/>
                  </a:cubicBezTo>
                  <a:cubicBezTo>
                    <a:pt x="136" y="40"/>
                    <a:pt x="136" y="40"/>
                    <a:pt x="136" y="40"/>
                  </a:cubicBezTo>
                  <a:cubicBezTo>
                    <a:pt x="98" y="40"/>
                    <a:pt x="98" y="40"/>
                    <a:pt x="98" y="40"/>
                  </a:cubicBezTo>
                  <a:lnTo>
                    <a:pt x="98" y="67"/>
                  </a:lnTo>
                  <a:close/>
                  <a:moveTo>
                    <a:pt x="98" y="105"/>
                  </a:moveTo>
                  <a:cubicBezTo>
                    <a:pt x="136" y="105"/>
                    <a:pt x="136" y="105"/>
                    <a:pt x="136" y="105"/>
                  </a:cubicBezTo>
                  <a:cubicBezTo>
                    <a:pt x="136" y="75"/>
                    <a:pt x="136" y="75"/>
                    <a:pt x="136" y="75"/>
                  </a:cubicBezTo>
                  <a:cubicBezTo>
                    <a:pt x="98" y="75"/>
                    <a:pt x="98" y="75"/>
                    <a:pt x="98" y="75"/>
                  </a:cubicBezTo>
                  <a:lnTo>
                    <a:pt x="98" y="105"/>
                  </a:lnTo>
                  <a:close/>
                  <a:moveTo>
                    <a:pt x="98" y="142"/>
                  </a:moveTo>
                  <a:cubicBezTo>
                    <a:pt x="136" y="142"/>
                    <a:pt x="136" y="142"/>
                    <a:pt x="136" y="142"/>
                  </a:cubicBezTo>
                  <a:cubicBezTo>
                    <a:pt x="136" y="112"/>
                    <a:pt x="136" y="112"/>
                    <a:pt x="136" y="112"/>
                  </a:cubicBezTo>
                  <a:cubicBezTo>
                    <a:pt x="98" y="112"/>
                    <a:pt x="98" y="112"/>
                    <a:pt x="98" y="112"/>
                  </a:cubicBezTo>
                  <a:lnTo>
                    <a:pt x="98" y="142"/>
                  </a:lnTo>
                  <a:close/>
                  <a:moveTo>
                    <a:pt x="152" y="63"/>
                  </a:moveTo>
                  <a:cubicBezTo>
                    <a:pt x="159" y="65"/>
                    <a:pt x="169" y="66"/>
                    <a:pt x="182" y="66"/>
                  </a:cubicBezTo>
                  <a:cubicBezTo>
                    <a:pt x="199" y="66"/>
                    <a:pt x="199" y="66"/>
                    <a:pt x="199" y="66"/>
                  </a:cubicBezTo>
                  <a:cubicBezTo>
                    <a:pt x="199" y="23"/>
                    <a:pt x="199" y="23"/>
                    <a:pt x="199" y="23"/>
                  </a:cubicBezTo>
                  <a:cubicBezTo>
                    <a:pt x="199" y="13"/>
                    <a:pt x="198" y="6"/>
                    <a:pt x="198" y="2"/>
                  </a:cubicBezTo>
                  <a:cubicBezTo>
                    <a:pt x="207" y="3"/>
                    <a:pt x="215" y="6"/>
                    <a:pt x="222" y="9"/>
                  </a:cubicBezTo>
                  <a:cubicBezTo>
                    <a:pt x="224" y="10"/>
                    <a:pt x="225" y="10"/>
                    <a:pt x="225" y="11"/>
                  </a:cubicBezTo>
                  <a:cubicBezTo>
                    <a:pt x="225" y="13"/>
                    <a:pt x="224" y="14"/>
                    <a:pt x="222" y="15"/>
                  </a:cubicBezTo>
                  <a:cubicBezTo>
                    <a:pt x="218" y="16"/>
                    <a:pt x="215" y="17"/>
                    <a:pt x="211" y="18"/>
                  </a:cubicBezTo>
                  <a:cubicBezTo>
                    <a:pt x="211" y="66"/>
                    <a:pt x="211" y="66"/>
                    <a:pt x="211" y="66"/>
                  </a:cubicBezTo>
                  <a:cubicBezTo>
                    <a:pt x="212" y="66"/>
                    <a:pt x="212" y="66"/>
                    <a:pt x="212" y="66"/>
                  </a:cubicBezTo>
                  <a:cubicBezTo>
                    <a:pt x="222" y="55"/>
                    <a:pt x="222" y="55"/>
                    <a:pt x="222" y="55"/>
                  </a:cubicBezTo>
                  <a:cubicBezTo>
                    <a:pt x="227" y="59"/>
                    <a:pt x="233" y="63"/>
                    <a:pt x="237" y="67"/>
                  </a:cubicBezTo>
                  <a:cubicBezTo>
                    <a:pt x="239" y="68"/>
                    <a:pt x="239" y="68"/>
                    <a:pt x="239" y="69"/>
                  </a:cubicBezTo>
                  <a:cubicBezTo>
                    <a:pt x="239" y="72"/>
                    <a:pt x="238" y="74"/>
                    <a:pt x="236" y="74"/>
                  </a:cubicBezTo>
                  <a:cubicBezTo>
                    <a:pt x="211" y="74"/>
                    <a:pt x="211" y="74"/>
                    <a:pt x="211" y="74"/>
                  </a:cubicBezTo>
                  <a:cubicBezTo>
                    <a:pt x="211" y="211"/>
                    <a:pt x="211" y="211"/>
                    <a:pt x="211" y="211"/>
                  </a:cubicBezTo>
                  <a:cubicBezTo>
                    <a:pt x="211" y="217"/>
                    <a:pt x="210" y="221"/>
                    <a:pt x="207" y="224"/>
                  </a:cubicBezTo>
                  <a:cubicBezTo>
                    <a:pt x="205" y="227"/>
                    <a:pt x="203" y="229"/>
                    <a:pt x="199" y="231"/>
                  </a:cubicBezTo>
                  <a:cubicBezTo>
                    <a:pt x="196" y="233"/>
                    <a:pt x="193" y="234"/>
                    <a:pt x="191" y="234"/>
                  </a:cubicBezTo>
                  <a:cubicBezTo>
                    <a:pt x="190" y="229"/>
                    <a:pt x="190" y="229"/>
                    <a:pt x="190" y="229"/>
                  </a:cubicBezTo>
                  <a:cubicBezTo>
                    <a:pt x="190" y="227"/>
                    <a:pt x="189" y="226"/>
                    <a:pt x="188" y="225"/>
                  </a:cubicBezTo>
                  <a:cubicBezTo>
                    <a:pt x="186" y="223"/>
                    <a:pt x="184" y="221"/>
                    <a:pt x="179" y="219"/>
                  </a:cubicBezTo>
                  <a:cubicBezTo>
                    <a:pt x="175" y="218"/>
                    <a:pt x="169" y="217"/>
                    <a:pt x="163" y="216"/>
                  </a:cubicBezTo>
                  <a:cubicBezTo>
                    <a:pt x="163" y="210"/>
                    <a:pt x="163" y="210"/>
                    <a:pt x="163" y="210"/>
                  </a:cubicBezTo>
                  <a:cubicBezTo>
                    <a:pt x="172" y="213"/>
                    <a:pt x="181" y="214"/>
                    <a:pt x="188" y="214"/>
                  </a:cubicBezTo>
                  <a:cubicBezTo>
                    <a:pt x="193" y="214"/>
                    <a:pt x="195" y="214"/>
                    <a:pt x="197" y="213"/>
                  </a:cubicBezTo>
                  <a:cubicBezTo>
                    <a:pt x="198" y="212"/>
                    <a:pt x="199" y="209"/>
                    <a:pt x="199" y="205"/>
                  </a:cubicBezTo>
                  <a:cubicBezTo>
                    <a:pt x="199" y="74"/>
                    <a:pt x="199" y="74"/>
                    <a:pt x="199" y="74"/>
                  </a:cubicBezTo>
                  <a:cubicBezTo>
                    <a:pt x="182" y="74"/>
                    <a:pt x="182" y="74"/>
                    <a:pt x="182" y="74"/>
                  </a:cubicBezTo>
                  <a:cubicBezTo>
                    <a:pt x="170" y="74"/>
                    <a:pt x="161" y="74"/>
                    <a:pt x="157" y="75"/>
                  </a:cubicBezTo>
                  <a:lnTo>
                    <a:pt x="152" y="63"/>
                  </a:lnTo>
                  <a:close/>
                  <a:moveTo>
                    <a:pt x="163" y="101"/>
                  </a:moveTo>
                  <a:cubicBezTo>
                    <a:pt x="169" y="108"/>
                    <a:pt x="174" y="115"/>
                    <a:pt x="177" y="123"/>
                  </a:cubicBezTo>
                  <a:cubicBezTo>
                    <a:pt x="180" y="127"/>
                    <a:pt x="183" y="133"/>
                    <a:pt x="184" y="139"/>
                  </a:cubicBezTo>
                  <a:cubicBezTo>
                    <a:pt x="186" y="143"/>
                    <a:pt x="186" y="146"/>
                    <a:pt x="186" y="150"/>
                  </a:cubicBezTo>
                  <a:cubicBezTo>
                    <a:pt x="186" y="152"/>
                    <a:pt x="186" y="154"/>
                    <a:pt x="185" y="156"/>
                  </a:cubicBezTo>
                  <a:cubicBezTo>
                    <a:pt x="183" y="158"/>
                    <a:pt x="182" y="159"/>
                    <a:pt x="181" y="159"/>
                  </a:cubicBezTo>
                  <a:cubicBezTo>
                    <a:pt x="179" y="159"/>
                    <a:pt x="177" y="158"/>
                    <a:pt x="176" y="158"/>
                  </a:cubicBezTo>
                  <a:cubicBezTo>
                    <a:pt x="175" y="156"/>
                    <a:pt x="174" y="154"/>
                    <a:pt x="174" y="151"/>
                  </a:cubicBezTo>
                  <a:cubicBezTo>
                    <a:pt x="173" y="140"/>
                    <a:pt x="172" y="131"/>
                    <a:pt x="170" y="125"/>
                  </a:cubicBezTo>
                  <a:cubicBezTo>
                    <a:pt x="168" y="119"/>
                    <a:pt x="165" y="112"/>
                    <a:pt x="160" y="103"/>
                  </a:cubicBezTo>
                  <a:lnTo>
                    <a:pt x="163" y="101"/>
                  </a:lnTo>
                  <a:close/>
                </a:path>
              </a:pathLst>
            </a:custGeom>
            <a:grp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sp>
        <p:nvSpPr>
          <p:cNvPr id="266" name="Title 1">
            <a:extLst>
              <a:ext uri="{FF2B5EF4-FFF2-40B4-BE49-F238E27FC236}">
                <a16:creationId xmlns:a16="http://schemas.microsoft.com/office/drawing/2014/main" id="{39CF988E-58BB-4E3E-B61B-AE6976CCABFB}"/>
              </a:ext>
            </a:extLst>
          </p:cNvPr>
          <p:cNvSpPr>
            <a:spLocks noGrp="1"/>
          </p:cNvSpPr>
          <p:nvPr>
            <p:ph type="title"/>
          </p:nvPr>
        </p:nvSpPr>
        <p:spPr>
          <a:xfrm>
            <a:off x="1991183" y="1348613"/>
            <a:ext cx="8524050" cy="914938"/>
          </a:xfrm>
        </p:spPr>
        <p:txBody>
          <a:bodyPr/>
          <a:lstStyle/>
          <a:p>
            <a:pPr algn="ctr"/>
            <a:r>
              <a:rPr lang="en-US">
                <a:latin typeface="+mn-lt"/>
              </a:rPr>
              <a:t>Thank You for your business</a:t>
            </a:r>
          </a:p>
        </p:txBody>
      </p:sp>
      <p:grpSp>
        <p:nvGrpSpPr>
          <p:cNvPr id="267" name="Group 266">
            <a:extLst>
              <a:ext uri="{FF2B5EF4-FFF2-40B4-BE49-F238E27FC236}">
                <a16:creationId xmlns:a16="http://schemas.microsoft.com/office/drawing/2014/main" id="{7C53DE94-BFC6-4EC8-B5BF-CAB5ED3EE99D}"/>
              </a:ext>
            </a:extLst>
          </p:cNvPr>
          <p:cNvGrpSpPr/>
          <p:nvPr/>
        </p:nvGrpSpPr>
        <p:grpSpPr>
          <a:xfrm>
            <a:off x="6316394" y="4623911"/>
            <a:ext cx="1023748" cy="155829"/>
            <a:chOff x="6297571" y="4472277"/>
            <a:chExt cx="1023748" cy="155829"/>
          </a:xfrm>
        </p:grpSpPr>
        <p:sp>
          <p:nvSpPr>
            <p:cNvPr id="268" name="Freeform 20">
              <a:extLst>
                <a:ext uri="{FF2B5EF4-FFF2-40B4-BE49-F238E27FC236}">
                  <a16:creationId xmlns:a16="http://schemas.microsoft.com/office/drawing/2014/main" id="{0FC8EB5A-2810-403D-B47B-1937A2B18631}"/>
                </a:ext>
              </a:extLst>
            </p:cNvPr>
            <p:cNvSpPr>
              <a:spLocks/>
            </p:cNvSpPr>
            <p:nvPr/>
          </p:nvSpPr>
          <p:spPr bwMode="black">
            <a:xfrm>
              <a:off x="6646155" y="4472277"/>
              <a:ext cx="99488" cy="155828"/>
            </a:xfrm>
            <a:custGeom>
              <a:avLst/>
              <a:gdLst/>
              <a:ahLst/>
              <a:cxnLst>
                <a:cxn ang="0">
                  <a:pos x="210" y="504"/>
                </a:cxn>
                <a:cxn ang="0">
                  <a:pos x="77" y="341"/>
                </a:cxn>
                <a:cxn ang="0">
                  <a:pos x="75" y="341"/>
                </a:cxn>
                <a:cxn ang="0">
                  <a:pos x="75" y="504"/>
                </a:cxn>
                <a:cxn ang="0">
                  <a:pos x="0" y="504"/>
                </a:cxn>
                <a:cxn ang="0">
                  <a:pos x="0" y="0"/>
                </a:cxn>
                <a:cxn ang="0">
                  <a:pos x="75" y="0"/>
                </a:cxn>
                <a:cxn ang="0">
                  <a:pos x="75" y="319"/>
                </a:cxn>
                <a:cxn ang="0">
                  <a:pos x="77" y="319"/>
                </a:cxn>
                <a:cxn ang="0">
                  <a:pos x="203" y="163"/>
                </a:cxn>
                <a:cxn ang="0">
                  <a:pos x="302" y="163"/>
                </a:cxn>
                <a:cxn ang="0">
                  <a:pos x="155" y="326"/>
                </a:cxn>
                <a:cxn ang="0">
                  <a:pos x="311" y="504"/>
                </a:cxn>
                <a:cxn ang="0">
                  <a:pos x="210" y="504"/>
                </a:cxn>
              </a:cxnLst>
              <a:rect l="0" t="0" r="r" b="b"/>
              <a:pathLst>
                <a:path w="311" h="504">
                  <a:moveTo>
                    <a:pt x="210" y="504"/>
                  </a:moveTo>
                  <a:lnTo>
                    <a:pt x="77" y="341"/>
                  </a:lnTo>
                  <a:lnTo>
                    <a:pt x="75" y="341"/>
                  </a:lnTo>
                  <a:lnTo>
                    <a:pt x="75" y="504"/>
                  </a:lnTo>
                  <a:lnTo>
                    <a:pt x="0" y="504"/>
                  </a:lnTo>
                  <a:lnTo>
                    <a:pt x="0" y="0"/>
                  </a:lnTo>
                  <a:lnTo>
                    <a:pt x="75" y="0"/>
                  </a:lnTo>
                  <a:lnTo>
                    <a:pt x="75" y="319"/>
                  </a:lnTo>
                  <a:lnTo>
                    <a:pt x="77" y="319"/>
                  </a:lnTo>
                  <a:lnTo>
                    <a:pt x="203" y="163"/>
                  </a:lnTo>
                  <a:lnTo>
                    <a:pt x="302" y="163"/>
                  </a:lnTo>
                  <a:lnTo>
                    <a:pt x="155" y="326"/>
                  </a:lnTo>
                  <a:lnTo>
                    <a:pt x="311" y="504"/>
                  </a:lnTo>
                  <a:lnTo>
                    <a:pt x="210" y="504"/>
                  </a:ln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69" name="Freeform 17">
              <a:extLst>
                <a:ext uri="{FF2B5EF4-FFF2-40B4-BE49-F238E27FC236}">
                  <a16:creationId xmlns:a16="http://schemas.microsoft.com/office/drawing/2014/main" id="{1D60EBB0-6DE9-470E-B5F0-BF679CE7E4CA}"/>
                </a:ext>
              </a:extLst>
            </p:cNvPr>
            <p:cNvSpPr>
              <a:spLocks noEditPoints="1"/>
            </p:cNvSpPr>
            <p:nvPr/>
          </p:nvSpPr>
          <p:spPr bwMode="black">
            <a:xfrm>
              <a:off x="6297571" y="4481243"/>
              <a:ext cx="128279" cy="146862"/>
            </a:xfrm>
            <a:custGeom>
              <a:avLst/>
              <a:gdLst/>
              <a:ahLst/>
              <a:cxnLst>
                <a:cxn ang="0">
                  <a:pos x="170" y="98"/>
                </a:cxn>
                <a:cxn ang="0">
                  <a:pos x="162" y="140"/>
                </a:cxn>
                <a:cxn ang="0">
                  <a:pos x="140" y="173"/>
                </a:cxn>
                <a:cxn ang="0">
                  <a:pos x="105" y="194"/>
                </a:cxn>
                <a:cxn ang="0">
                  <a:pos x="60" y="201"/>
                </a:cxn>
                <a:cxn ang="0">
                  <a:pos x="0" y="201"/>
                </a:cxn>
                <a:cxn ang="0">
                  <a:pos x="0" y="0"/>
                </a:cxn>
                <a:cxn ang="0">
                  <a:pos x="62" y="0"/>
                </a:cxn>
                <a:cxn ang="0">
                  <a:pos x="143" y="25"/>
                </a:cxn>
                <a:cxn ang="0">
                  <a:pos x="170" y="98"/>
                </a:cxn>
                <a:cxn ang="0">
                  <a:pos x="134" y="98"/>
                </a:cxn>
                <a:cxn ang="0">
                  <a:pos x="129" y="69"/>
                </a:cxn>
                <a:cxn ang="0">
                  <a:pos x="115" y="47"/>
                </a:cxn>
                <a:cxn ang="0">
                  <a:pos x="92" y="33"/>
                </a:cxn>
                <a:cxn ang="0">
                  <a:pos x="61" y="29"/>
                </a:cxn>
                <a:cxn ang="0">
                  <a:pos x="33" y="29"/>
                </a:cxn>
                <a:cxn ang="0">
                  <a:pos x="33" y="172"/>
                </a:cxn>
                <a:cxn ang="0">
                  <a:pos x="60" y="172"/>
                </a:cxn>
                <a:cxn ang="0">
                  <a:pos x="92" y="167"/>
                </a:cxn>
                <a:cxn ang="0">
                  <a:pos x="115" y="152"/>
                </a:cxn>
                <a:cxn ang="0">
                  <a:pos x="129" y="129"/>
                </a:cxn>
                <a:cxn ang="0">
                  <a:pos x="134" y="98"/>
                </a:cxn>
              </a:cxnLst>
              <a:rect l="0" t="0" r="r" b="b"/>
              <a:pathLst>
                <a:path w="170" h="201">
                  <a:moveTo>
                    <a:pt x="170" y="98"/>
                  </a:moveTo>
                  <a:cubicBezTo>
                    <a:pt x="170" y="113"/>
                    <a:pt x="167" y="128"/>
                    <a:pt x="162" y="140"/>
                  </a:cubicBezTo>
                  <a:cubicBezTo>
                    <a:pt x="157" y="153"/>
                    <a:pt x="149" y="164"/>
                    <a:pt x="140" y="173"/>
                  </a:cubicBezTo>
                  <a:cubicBezTo>
                    <a:pt x="130" y="182"/>
                    <a:pt x="119" y="189"/>
                    <a:pt x="105" y="194"/>
                  </a:cubicBezTo>
                  <a:cubicBezTo>
                    <a:pt x="92" y="199"/>
                    <a:pt x="77" y="201"/>
                    <a:pt x="60" y="201"/>
                  </a:cubicBezTo>
                  <a:cubicBezTo>
                    <a:pt x="0" y="201"/>
                    <a:pt x="0" y="201"/>
                    <a:pt x="0" y="201"/>
                  </a:cubicBezTo>
                  <a:cubicBezTo>
                    <a:pt x="0" y="0"/>
                    <a:pt x="0" y="0"/>
                    <a:pt x="0" y="0"/>
                  </a:cubicBezTo>
                  <a:cubicBezTo>
                    <a:pt x="62" y="0"/>
                    <a:pt x="62" y="0"/>
                    <a:pt x="62" y="0"/>
                  </a:cubicBezTo>
                  <a:cubicBezTo>
                    <a:pt x="98" y="0"/>
                    <a:pt x="125" y="8"/>
                    <a:pt x="143" y="25"/>
                  </a:cubicBezTo>
                  <a:cubicBezTo>
                    <a:pt x="161" y="41"/>
                    <a:pt x="170" y="66"/>
                    <a:pt x="170" y="98"/>
                  </a:cubicBezTo>
                  <a:close/>
                  <a:moveTo>
                    <a:pt x="134" y="98"/>
                  </a:moveTo>
                  <a:cubicBezTo>
                    <a:pt x="134" y="87"/>
                    <a:pt x="133" y="77"/>
                    <a:pt x="129" y="69"/>
                  </a:cubicBezTo>
                  <a:cubicBezTo>
                    <a:pt x="126" y="60"/>
                    <a:pt x="122" y="53"/>
                    <a:pt x="115" y="47"/>
                  </a:cubicBezTo>
                  <a:cubicBezTo>
                    <a:pt x="109" y="41"/>
                    <a:pt x="101" y="36"/>
                    <a:pt x="92" y="33"/>
                  </a:cubicBezTo>
                  <a:cubicBezTo>
                    <a:pt x="83" y="30"/>
                    <a:pt x="72" y="29"/>
                    <a:pt x="61" y="29"/>
                  </a:cubicBezTo>
                  <a:cubicBezTo>
                    <a:pt x="33" y="29"/>
                    <a:pt x="33" y="29"/>
                    <a:pt x="33" y="29"/>
                  </a:cubicBezTo>
                  <a:cubicBezTo>
                    <a:pt x="33" y="172"/>
                    <a:pt x="33" y="172"/>
                    <a:pt x="33" y="172"/>
                  </a:cubicBezTo>
                  <a:cubicBezTo>
                    <a:pt x="60" y="172"/>
                    <a:pt x="60" y="172"/>
                    <a:pt x="60" y="172"/>
                  </a:cubicBezTo>
                  <a:cubicBezTo>
                    <a:pt x="72" y="172"/>
                    <a:pt x="83" y="171"/>
                    <a:pt x="92" y="167"/>
                  </a:cubicBezTo>
                  <a:cubicBezTo>
                    <a:pt x="101" y="164"/>
                    <a:pt x="109" y="159"/>
                    <a:pt x="115" y="152"/>
                  </a:cubicBezTo>
                  <a:cubicBezTo>
                    <a:pt x="121" y="146"/>
                    <a:pt x="126" y="138"/>
                    <a:pt x="129" y="129"/>
                  </a:cubicBezTo>
                  <a:cubicBezTo>
                    <a:pt x="133" y="120"/>
                    <a:pt x="134" y="110"/>
                    <a:pt x="134" y="98"/>
                  </a:cubicBez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0" name="Freeform 18">
              <a:extLst>
                <a:ext uri="{FF2B5EF4-FFF2-40B4-BE49-F238E27FC236}">
                  <a16:creationId xmlns:a16="http://schemas.microsoft.com/office/drawing/2014/main" id="{246161FA-6140-4EB3-A671-629210BEC552}"/>
                </a:ext>
              </a:extLst>
            </p:cNvPr>
            <p:cNvSpPr>
              <a:spLocks noEditPoints="1"/>
            </p:cNvSpPr>
            <p:nvPr/>
          </p:nvSpPr>
          <p:spPr bwMode="black">
            <a:xfrm>
              <a:off x="6437366" y="4517726"/>
              <a:ext cx="91491" cy="110379"/>
            </a:xfrm>
            <a:custGeom>
              <a:avLst/>
              <a:gdLst/>
              <a:ahLst/>
              <a:cxnLst>
                <a:cxn ang="0">
                  <a:pos x="89" y="147"/>
                </a:cxn>
                <a:cxn ang="0">
                  <a:pos x="89" y="127"/>
                </a:cxn>
                <a:cxn ang="0">
                  <a:pos x="88" y="127"/>
                </a:cxn>
                <a:cxn ang="0">
                  <a:pos x="70" y="145"/>
                </a:cxn>
                <a:cxn ang="0">
                  <a:pos x="46" y="151"/>
                </a:cxn>
                <a:cxn ang="0">
                  <a:pos x="26" y="148"/>
                </a:cxn>
                <a:cxn ang="0">
                  <a:pos x="12" y="139"/>
                </a:cxn>
                <a:cxn ang="0">
                  <a:pos x="3" y="125"/>
                </a:cxn>
                <a:cxn ang="0">
                  <a:pos x="0" y="108"/>
                </a:cxn>
                <a:cxn ang="0">
                  <a:pos x="3" y="91"/>
                </a:cxn>
                <a:cxn ang="0">
                  <a:pos x="11" y="76"/>
                </a:cxn>
                <a:cxn ang="0">
                  <a:pos x="26" y="66"/>
                </a:cxn>
                <a:cxn ang="0">
                  <a:pos x="47" y="60"/>
                </a:cxn>
                <a:cxn ang="0">
                  <a:pos x="89" y="55"/>
                </a:cxn>
                <a:cxn ang="0">
                  <a:pos x="82" y="32"/>
                </a:cxn>
                <a:cxn ang="0">
                  <a:pos x="62" y="25"/>
                </a:cxn>
                <a:cxn ang="0">
                  <a:pos x="36" y="30"/>
                </a:cxn>
                <a:cxn ang="0">
                  <a:pos x="14" y="41"/>
                </a:cxn>
                <a:cxn ang="0">
                  <a:pos x="14" y="13"/>
                </a:cxn>
                <a:cxn ang="0">
                  <a:pos x="23" y="8"/>
                </a:cxn>
                <a:cxn ang="0">
                  <a:pos x="35" y="4"/>
                </a:cxn>
                <a:cxn ang="0">
                  <a:pos x="50" y="1"/>
                </a:cxn>
                <a:cxn ang="0">
                  <a:pos x="65" y="0"/>
                </a:cxn>
                <a:cxn ang="0">
                  <a:pos x="90" y="4"/>
                </a:cxn>
                <a:cxn ang="0">
                  <a:pos x="107" y="15"/>
                </a:cxn>
                <a:cxn ang="0">
                  <a:pos x="117" y="32"/>
                </a:cxn>
                <a:cxn ang="0">
                  <a:pos x="121" y="56"/>
                </a:cxn>
                <a:cxn ang="0">
                  <a:pos x="121" y="147"/>
                </a:cxn>
                <a:cxn ang="0">
                  <a:pos x="89" y="147"/>
                </a:cxn>
                <a:cxn ang="0">
                  <a:pos x="58" y="81"/>
                </a:cxn>
                <a:cxn ang="0">
                  <a:pos x="45" y="84"/>
                </a:cxn>
                <a:cxn ang="0">
                  <a:pos x="37" y="89"/>
                </a:cxn>
                <a:cxn ang="0">
                  <a:pos x="33" y="96"/>
                </a:cxn>
                <a:cxn ang="0">
                  <a:pos x="32" y="105"/>
                </a:cxn>
                <a:cxn ang="0">
                  <a:pos x="33" y="113"/>
                </a:cxn>
                <a:cxn ang="0">
                  <a:pos x="38" y="119"/>
                </a:cxn>
                <a:cxn ang="0">
                  <a:pos x="46" y="123"/>
                </a:cxn>
                <a:cxn ang="0">
                  <a:pos x="56" y="125"/>
                </a:cxn>
                <a:cxn ang="0">
                  <a:pos x="69" y="122"/>
                </a:cxn>
                <a:cxn ang="0">
                  <a:pos x="80" y="115"/>
                </a:cxn>
                <a:cxn ang="0">
                  <a:pos x="87" y="104"/>
                </a:cxn>
                <a:cxn ang="0">
                  <a:pos x="89" y="90"/>
                </a:cxn>
                <a:cxn ang="0">
                  <a:pos x="89" y="77"/>
                </a:cxn>
                <a:cxn ang="0">
                  <a:pos x="58" y="81"/>
                </a:cxn>
              </a:cxnLst>
              <a:rect l="0" t="0" r="r" b="b"/>
              <a:pathLst>
                <a:path w="121" h="151">
                  <a:moveTo>
                    <a:pt x="89" y="147"/>
                  </a:moveTo>
                  <a:cubicBezTo>
                    <a:pt x="89" y="127"/>
                    <a:pt x="89" y="127"/>
                    <a:pt x="89" y="127"/>
                  </a:cubicBezTo>
                  <a:cubicBezTo>
                    <a:pt x="88" y="127"/>
                    <a:pt x="88" y="127"/>
                    <a:pt x="88" y="127"/>
                  </a:cubicBezTo>
                  <a:cubicBezTo>
                    <a:pt x="83" y="135"/>
                    <a:pt x="77" y="141"/>
                    <a:pt x="70" y="145"/>
                  </a:cubicBezTo>
                  <a:cubicBezTo>
                    <a:pt x="63" y="149"/>
                    <a:pt x="55" y="151"/>
                    <a:pt x="46" y="151"/>
                  </a:cubicBezTo>
                  <a:cubicBezTo>
                    <a:pt x="38" y="151"/>
                    <a:pt x="32" y="150"/>
                    <a:pt x="26" y="148"/>
                  </a:cubicBezTo>
                  <a:cubicBezTo>
                    <a:pt x="20" y="145"/>
                    <a:pt x="16" y="142"/>
                    <a:pt x="12" y="139"/>
                  </a:cubicBezTo>
                  <a:cubicBezTo>
                    <a:pt x="8" y="135"/>
                    <a:pt x="5" y="130"/>
                    <a:pt x="3" y="125"/>
                  </a:cubicBezTo>
                  <a:cubicBezTo>
                    <a:pt x="1" y="120"/>
                    <a:pt x="0" y="114"/>
                    <a:pt x="0" y="108"/>
                  </a:cubicBezTo>
                  <a:cubicBezTo>
                    <a:pt x="0" y="102"/>
                    <a:pt x="1" y="96"/>
                    <a:pt x="3" y="91"/>
                  </a:cubicBezTo>
                  <a:cubicBezTo>
                    <a:pt x="4" y="85"/>
                    <a:pt x="7" y="81"/>
                    <a:pt x="11" y="76"/>
                  </a:cubicBezTo>
                  <a:cubicBezTo>
                    <a:pt x="15" y="72"/>
                    <a:pt x="20" y="69"/>
                    <a:pt x="26" y="66"/>
                  </a:cubicBezTo>
                  <a:cubicBezTo>
                    <a:pt x="31" y="63"/>
                    <a:pt x="39" y="61"/>
                    <a:pt x="47" y="60"/>
                  </a:cubicBezTo>
                  <a:cubicBezTo>
                    <a:pt x="89" y="55"/>
                    <a:pt x="89" y="55"/>
                    <a:pt x="89" y="55"/>
                  </a:cubicBezTo>
                  <a:cubicBezTo>
                    <a:pt x="89" y="44"/>
                    <a:pt x="87" y="37"/>
                    <a:pt x="82" y="32"/>
                  </a:cubicBezTo>
                  <a:cubicBezTo>
                    <a:pt x="77" y="28"/>
                    <a:pt x="70" y="25"/>
                    <a:pt x="62" y="25"/>
                  </a:cubicBezTo>
                  <a:cubicBezTo>
                    <a:pt x="53" y="25"/>
                    <a:pt x="44" y="27"/>
                    <a:pt x="36" y="30"/>
                  </a:cubicBezTo>
                  <a:cubicBezTo>
                    <a:pt x="28" y="32"/>
                    <a:pt x="20" y="36"/>
                    <a:pt x="14" y="41"/>
                  </a:cubicBezTo>
                  <a:cubicBezTo>
                    <a:pt x="14" y="13"/>
                    <a:pt x="14" y="13"/>
                    <a:pt x="14" y="13"/>
                  </a:cubicBezTo>
                  <a:cubicBezTo>
                    <a:pt x="16" y="11"/>
                    <a:pt x="19" y="10"/>
                    <a:pt x="23" y="8"/>
                  </a:cubicBezTo>
                  <a:cubicBezTo>
                    <a:pt x="26" y="7"/>
                    <a:pt x="31" y="6"/>
                    <a:pt x="35" y="4"/>
                  </a:cubicBezTo>
                  <a:cubicBezTo>
                    <a:pt x="40" y="3"/>
                    <a:pt x="45" y="2"/>
                    <a:pt x="50" y="1"/>
                  </a:cubicBezTo>
                  <a:cubicBezTo>
                    <a:pt x="55" y="0"/>
                    <a:pt x="60" y="0"/>
                    <a:pt x="65" y="0"/>
                  </a:cubicBezTo>
                  <a:cubicBezTo>
                    <a:pt x="75" y="0"/>
                    <a:pt x="83" y="1"/>
                    <a:pt x="90" y="4"/>
                  </a:cubicBezTo>
                  <a:cubicBezTo>
                    <a:pt x="97" y="6"/>
                    <a:pt x="103" y="10"/>
                    <a:pt x="107" y="15"/>
                  </a:cubicBezTo>
                  <a:cubicBezTo>
                    <a:pt x="112" y="19"/>
                    <a:pt x="115" y="25"/>
                    <a:pt x="117" y="32"/>
                  </a:cubicBezTo>
                  <a:cubicBezTo>
                    <a:pt x="120" y="39"/>
                    <a:pt x="121" y="47"/>
                    <a:pt x="121" y="56"/>
                  </a:cubicBezTo>
                  <a:cubicBezTo>
                    <a:pt x="121" y="147"/>
                    <a:pt x="121" y="147"/>
                    <a:pt x="121" y="147"/>
                  </a:cubicBezTo>
                  <a:lnTo>
                    <a:pt x="89" y="147"/>
                  </a:lnTo>
                  <a:close/>
                  <a:moveTo>
                    <a:pt x="58" y="81"/>
                  </a:moveTo>
                  <a:cubicBezTo>
                    <a:pt x="53" y="82"/>
                    <a:pt x="48" y="83"/>
                    <a:pt x="45" y="84"/>
                  </a:cubicBezTo>
                  <a:cubicBezTo>
                    <a:pt x="41" y="86"/>
                    <a:pt x="39" y="87"/>
                    <a:pt x="37" y="89"/>
                  </a:cubicBezTo>
                  <a:cubicBezTo>
                    <a:pt x="35" y="91"/>
                    <a:pt x="34" y="93"/>
                    <a:pt x="33" y="96"/>
                  </a:cubicBezTo>
                  <a:cubicBezTo>
                    <a:pt x="32" y="98"/>
                    <a:pt x="32" y="101"/>
                    <a:pt x="32" y="105"/>
                  </a:cubicBezTo>
                  <a:cubicBezTo>
                    <a:pt x="32" y="107"/>
                    <a:pt x="32" y="110"/>
                    <a:pt x="33" y="113"/>
                  </a:cubicBezTo>
                  <a:cubicBezTo>
                    <a:pt x="35" y="115"/>
                    <a:pt x="36" y="117"/>
                    <a:pt x="38" y="119"/>
                  </a:cubicBezTo>
                  <a:cubicBezTo>
                    <a:pt x="40" y="121"/>
                    <a:pt x="43" y="122"/>
                    <a:pt x="46" y="123"/>
                  </a:cubicBezTo>
                  <a:cubicBezTo>
                    <a:pt x="49" y="124"/>
                    <a:pt x="52" y="125"/>
                    <a:pt x="56" y="125"/>
                  </a:cubicBezTo>
                  <a:cubicBezTo>
                    <a:pt x="61" y="125"/>
                    <a:pt x="65" y="124"/>
                    <a:pt x="69" y="122"/>
                  </a:cubicBezTo>
                  <a:cubicBezTo>
                    <a:pt x="73" y="120"/>
                    <a:pt x="77" y="118"/>
                    <a:pt x="80" y="115"/>
                  </a:cubicBezTo>
                  <a:cubicBezTo>
                    <a:pt x="83" y="112"/>
                    <a:pt x="85" y="108"/>
                    <a:pt x="87" y="104"/>
                  </a:cubicBezTo>
                  <a:cubicBezTo>
                    <a:pt x="88" y="100"/>
                    <a:pt x="89" y="95"/>
                    <a:pt x="89" y="90"/>
                  </a:cubicBezTo>
                  <a:cubicBezTo>
                    <a:pt x="89" y="77"/>
                    <a:pt x="89" y="77"/>
                    <a:pt x="89" y="77"/>
                  </a:cubicBezTo>
                  <a:lnTo>
                    <a:pt x="58" y="81"/>
                  </a:ln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1" name="Freeform 19">
              <a:extLst>
                <a:ext uri="{FF2B5EF4-FFF2-40B4-BE49-F238E27FC236}">
                  <a16:creationId xmlns:a16="http://schemas.microsoft.com/office/drawing/2014/main" id="{B39AB9FE-9AD1-454C-A994-3BD2DA45B404}"/>
                </a:ext>
              </a:extLst>
            </p:cNvPr>
            <p:cNvSpPr>
              <a:spLocks/>
            </p:cNvSpPr>
            <p:nvPr/>
          </p:nvSpPr>
          <p:spPr bwMode="black">
            <a:xfrm>
              <a:off x="6552209" y="4520509"/>
              <a:ext cx="95969" cy="107596"/>
            </a:xfrm>
            <a:custGeom>
              <a:avLst/>
              <a:gdLst/>
              <a:ahLst/>
              <a:cxnLst>
                <a:cxn ang="0">
                  <a:pos x="95" y="147"/>
                </a:cxn>
                <a:cxn ang="0">
                  <a:pos x="95" y="66"/>
                </a:cxn>
                <a:cxn ang="0">
                  <a:pos x="88" y="36"/>
                </a:cxn>
                <a:cxn ang="0">
                  <a:pos x="66" y="26"/>
                </a:cxn>
                <a:cxn ang="0">
                  <a:pos x="53" y="29"/>
                </a:cxn>
                <a:cxn ang="0">
                  <a:pos x="42" y="37"/>
                </a:cxn>
                <a:cxn ang="0">
                  <a:pos x="35" y="50"/>
                </a:cxn>
                <a:cxn ang="0">
                  <a:pos x="32" y="65"/>
                </a:cxn>
                <a:cxn ang="0">
                  <a:pos x="32" y="147"/>
                </a:cxn>
                <a:cxn ang="0">
                  <a:pos x="0" y="147"/>
                </a:cxn>
                <a:cxn ang="0">
                  <a:pos x="0" y="3"/>
                </a:cxn>
                <a:cxn ang="0">
                  <a:pos x="32" y="3"/>
                </a:cxn>
                <a:cxn ang="0">
                  <a:pos x="32" y="26"/>
                </a:cxn>
                <a:cxn ang="0">
                  <a:pos x="33" y="26"/>
                </a:cxn>
                <a:cxn ang="0">
                  <a:pos x="53" y="6"/>
                </a:cxn>
                <a:cxn ang="0">
                  <a:pos x="79" y="0"/>
                </a:cxn>
                <a:cxn ang="0">
                  <a:pos x="115" y="14"/>
                </a:cxn>
                <a:cxn ang="0">
                  <a:pos x="127" y="59"/>
                </a:cxn>
                <a:cxn ang="0">
                  <a:pos x="127" y="147"/>
                </a:cxn>
                <a:cxn ang="0">
                  <a:pos x="95" y="147"/>
                </a:cxn>
              </a:cxnLst>
              <a:rect l="0" t="0" r="r" b="b"/>
              <a:pathLst>
                <a:path w="127" h="147">
                  <a:moveTo>
                    <a:pt x="95" y="147"/>
                  </a:moveTo>
                  <a:cubicBezTo>
                    <a:pt x="95" y="66"/>
                    <a:pt x="95" y="66"/>
                    <a:pt x="95" y="66"/>
                  </a:cubicBezTo>
                  <a:cubicBezTo>
                    <a:pt x="95" y="53"/>
                    <a:pt x="93" y="43"/>
                    <a:pt x="88" y="36"/>
                  </a:cubicBezTo>
                  <a:cubicBezTo>
                    <a:pt x="84" y="30"/>
                    <a:pt x="76" y="26"/>
                    <a:pt x="66" y="26"/>
                  </a:cubicBezTo>
                  <a:cubicBezTo>
                    <a:pt x="61" y="26"/>
                    <a:pt x="57" y="27"/>
                    <a:pt x="53" y="29"/>
                  </a:cubicBezTo>
                  <a:cubicBezTo>
                    <a:pt x="49" y="31"/>
                    <a:pt x="45" y="34"/>
                    <a:pt x="42" y="37"/>
                  </a:cubicBezTo>
                  <a:cubicBezTo>
                    <a:pt x="39" y="41"/>
                    <a:pt x="36" y="45"/>
                    <a:pt x="35" y="50"/>
                  </a:cubicBezTo>
                  <a:cubicBezTo>
                    <a:pt x="33" y="54"/>
                    <a:pt x="32" y="60"/>
                    <a:pt x="32" y="65"/>
                  </a:cubicBezTo>
                  <a:cubicBezTo>
                    <a:pt x="32" y="147"/>
                    <a:pt x="32" y="147"/>
                    <a:pt x="32" y="147"/>
                  </a:cubicBezTo>
                  <a:cubicBezTo>
                    <a:pt x="0" y="147"/>
                    <a:pt x="0" y="147"/>
                    <a:pt x="0" y="147"/>
                  </a:cubicBezTo>
                  <a:cubicBezTo>
                    <a:pt x="0" y="3"/>
                    <a:pt x="0" y="3"/>
                    <a:pt x="0" y="3"/>
                  </a:cubicBezTo>
                  <a:cubicBezTo>
                    <a:pt x="32" y="3"/>
                    <a:pt x="32" y="3"/>
                    <a:pt x="32" y="3"/>
                  </a:cubicBezTo>
                  <a:cubicBezTo>
                    <a:pt x="32" y="26"/>
                    <a:pt x="32" y="26"/>
                    <a:pt x="32" y="26"/>
                  </a:cubicBezTo>
                  <a:cubicBezTo>
                    <a:pt x="33" y="26"/>
                    <a:pt x="33" y="26"/>
                    <a:pt x="33" y="26"/>
                  </a:cubicBezTo>
                  <a:cubicBezTo>
                    <a:pt x="39" y="17"/>
                    <a:pt x="45" y="10"/>
                    <a:pt x="53" y="6"/>
                  </a:cubicBezTo>
                  <a:cubicBezTo>
                    <a:pt x="61" y="2"/>
                    <a:pt x="70" y="0"/>
                    <a:pt x="79" y="0"/>
                  </a:cubicBezTo>
                  <a:cubicBezTo>
                    <a:pt x="95" y="0"/>
                    <a:pt x="106" y="5"/>
                    <a:pt x="115" y="14"/>
                  </a:cubicBezTo>
                  <a:cubicBezTo>
                    <a:pt x="123" y="24"/>
                    <a:pt x="127" y="39"/>
                    <a:pt x="127" y="59"/>
                  </a:cubicBezTo>
                  <a:cubicBezTo>
                    <a:pt x="127" y="147"/>
                    <a:pt x="127" y="147"/>
                    <a:pt x="127" y="147"/>
                  </a:cubicBezTo>
                  <a:lnTo>
                    <a:pt x="95" y="147"/>
                  </a:ln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2" name="Freeform 21">
              <a:extLst>
                <a:ext uri="{FF2B5EF4-FFF2-40B4-BE49-F238E27FC236}">
                  <a16:creationId xmlns:a16="http://schemas.microsoft.com/office/drawing/2014/main" id="{27156B00-6085-4BEC-8619-769B1A1DACAB}"/>
                </a:ext>
              </a:extLst>
            </p:cNvPr>
            <p:cNvSpPr>
              <a:spLocks/>
            </p:cNvSpPr>
            <p:nvPr/>
          </p:nvSpPr>
          <p:spPr bwMode="black">
            <a:xfrm>
              <a:off x="6837877" y="4519891"/>
              <a:ext cx="96609" cy="108214"/>
            </a:xfrm>
            <a:custGeom>
              <a:avLst/>
              <a:gdLst/>
              <a:ahLst/>
              <a:cxnLst>
                <a:cxn ang="0">
                  <a:pos x="95" y="144"/>
                </a:cxn>
                <a:cxn ang="0">
                  <a:pos x="95" y="123"/>
                </a:cxn>
                <a:cxn ang="0">
                  <a:pos x="95" y="123"/>
                </a:cxn>
                <a:cxn ang="0">
                  <a:pos x="87" y="132"/>
                </a:cxn>
                <a:cxn ang="0">
                  <a:pos x="78" y="140"/>
                </a:cxn>
                <a:cxn ang="0">
                  <a:pos x="66" y="146"/>
                </a:cxn>
                <a:cxn ang="0">
                  <a:pos x="51" y="148"/>
                </a:cxn>
                <a:cxn ang="0">
                  <a:pos x="13" y="133"/>
                </a:cxn>
                <a:cxn ang="0">
                  <a:pos x="0" y="88"/>
                </a:cxn>
                <a:cxn ang="0">
                  <a:pos x="0" y="0"/>
                </a:cxn>
                <a:cxn ang="0">
                  <a:pos x="33" y="0"/>
                </a:cxn>
                <a:cxn ang="0">
                  <a:pos x="33" y="83"/>
                </a:cxn>
                <a:cxn ang="0">
                  <a:pos x="35" y="101"/>
                </a:cxn>
                <a:cxn ang="0">
                  <a:pos x="41" y="113"/>
                </a:cxn>
                <a:cxn ang="0">
                  <a:pos x="50" y="119"/>
                </a:cxn>
                <a:cxn ang="0">
                  <a:pos x="63" y="121"/>
                </a:cxn>
                <a:cxn ang="0">
                  <a:pos x="75" y="119"/>
                </a:cxn>
                <a:cxn ang="0">
                  <a:pos x="86" y="111"/>
                </a:cxn>
                <a:cxn ang="0">
                  <a:pos x="93" y="99"/>
                </a:cxn>
                <a:cxn ang="0">
                  <a:pos x="95" y="83"/>
                </a:cxn>
                <a:cxn ang="0">
                  <a:pos x="95" y="0"/>
                </a:cxn>
                <a:cxn ang="0">
                  <a:pos x="128" y="0"/>
                </a:cxn>
                <a:cxn ang="0">
                  <a:pos x="128" y="144"/>
                </a:cxn>
                <a:cxn ang="0">
                  <a:pos x="95" y="144"/>
                </a:cxn>
              </a:cxnLst>
              <a:rect l="0" t="0" r="r" b="b"/>
              <a:pathLst>
                <a:path w="128" h="148">
                  <a:moveTo>
                    <a:pt x="95" y="144"/>
                  </a:moveTo>
                  <a:cubicBezTo>
                    <a:pt x="95" y="123"/>
                    <a:pt x="95" y="123"/>
                    <a:pt x="95" y="123"/>
                  </a:cubicBezTo>
                  <a:cubicBezTo>
                    <a:pt x="95" y="123"/>
                    <a:pt x="95" y="123"/>
                    <a:pt x="95" y="123"/>
                  </a:cubicBezTo>
                  <a:cubicBezTo>
                    <a:pt x="93" y="126"/>
                    <a:pt x="90" y="129"/>
                    <a:pt x="87" y="132"/>
                  </a:cubicBezTo>
                  <a:cubicBezTo>
                    <a:pt x="85" y="135"/>
                    <a:pt x="81" y="138"/>
                    <a:pt x="78" y="140"/>
                  </a:cubicBezTo>
                  <a:cubicBezTo>
                    <a:pt x="74" y="143"/>
                    <a:pt x="70" y="144"/>
                    <a:pt x="66" y="146"/>
                  </a:cubicBezTo>
                  <a:cubicBezTo>
                    <a:pt x="61" y="147"/>
                    <a:pt x="56" y="148"/>
                    <a:pt x="51" y="148"/>
                  </a:cubicBezTo>
                  <a:cubicBezTo>
                    <a:pt x="35" y="148"/>
                    <a:pt x="22" y="143"/>
                    <a:pt x="13" y="133"/>
                  </a:cubicBezTo>
                  <a:cubicBezTo>
                    <a:pt x="4" y="122"/>
                    <a:pt x="0" y="107"/>
                    <a:pt x="0" y="88"/>
                  </a:cubicBezTo>
                  <a:cubicBezTo>
                    <a:pt x="0" y="0"/>
                    <a:pt x="0" y="0"/>
                    <a:pt x="0" y="0"/>
                  </a:cubicBezTo>
                  <a:cubicBezTo>
                    <a:pt x="33" y="0"/>
                    <a:pt x="33" y="0"/>
                    <a:pt x="33" y="0"/>
                  </a:cubicBezTo>
                  <a:cubicBezTo>
                    <a:pt x="33" y="83"/>
                    <a:pt x="33" y="83"/>
                    <a:pt x="33" y="83"/>
                  </a:cubicBezTo>
                  <a:cubicBezTo>
                    <a:pt x="33" y="90"/>
                    <a:pt x="33" y="96"/>
                    <a:pt x="35" y="101"/>
                  </a:cubicBezTo>
                  <a:cubicBezTo>
                    <a:pt x="36" y="106"/>
                    <a:pt x="38" y="110"/>
                    <a:pt x="41" y="113"/>
                  </a:cubicBezTo>
                  <a:cubicBezTo>
                    <a:pt x="44" y="116"/>
                    <a:pt x="47" y="118"/>
                    <a:pt x="50" y="119"/>
                  </a:cubicBezTo>
                  <a:cubicBezTo>
                    <a:pt x="54" y="120"/>
                    <a:pt x="58" y="121"/>
                    <a:pt x="63" y="121"/>
                  </a:cubicBezTo>
                  <a:cubicBezTo>
                    <a:pt x="67" y="121"/>
                    <a:pt x="71" y="120"/>
                    <a:pt x="75" y="119"/>
                  </a:cubicBezTo>
                  <a:cubicBezTo>
                    <a:pt x="79" y="117"/>
                    <a:pt x="83" y="115"/>
                    <a:pt x="86" y="111"/>
                  </a:cubicBezTo>
                  <a:cubicBezTo>
                    <a:pt x="89" y="108"/>
                    <a:pt x="91" y="104"/>
                    <a:pt x="93" y="99"/>
                  </a:cubicBezTo>
                  <a:cubicBezTo>
                    <a:pt x="94" y="95"/>
                    <a:pt x="95" y="89"/>
                    <a:pt x="95" y="83"/>
                  </a:cubicBezTo>
                  <a:cubicBezTo>
                    <a:pt x="95" y="0"/>
                    <a:pt x="95" y="0"/>
                    <a:pt x="95" y="0"/>
                  </a:cubicBezTo>
                  <a:cubicBezTo>
                    <a:pt x="128" y="0"/>
                    <a:pt x="128" y="0"/>
                    <a:pt x="128" y="0"/>
                  </a:cubicBezTo>
                  <a:cubicBezTo>
                    <a:pt x="128" y="144"/>
                    <a:pt x="128" y="144"/>
                    <a:pt x="128" y="144"/>
                  </a:cubicBezTo>
                  <a:lnTo>
                    <a:pt x="95" y="144"/>
                  </a:ln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3" name="Freeform 22">
              <a:extLst>
                <a:ext uri="{FF2B5EF4-FFF2-40B4-BE49-F238E27FC236}">
                  <a16:creationId xmlns:a16="http://schemas.microsoft.com/office/drawing/2014/main" id="{A5B06A25-A103-4ECD-B0B6-91DC94B27584}"/>
                </a:ext>
              </a:extLst>
            </p:cNvPr>
            <p:cNvSpPr>
              <a:spLocks/>
            </p:cNvSpPr>
            <p:nvPr/>
          </p:nvSpPr>
          <p:spPr bwMode="black">
            <a:xfrm>
              <a:off x="7017375" y="4517726"/>
              <a:ext cx="155559" cy="110380"/>
            </a:xfrm>
            <a:custGeom>
              <a:avLst/>
              <a:gdLst/>
              <a:ahLst/>
              <a:cxnLst>
                <a:cxn ang="0">
                  <a:pos x="219" y="201"/>
                </a:cxn>
                <a:cxn ang="0">
                  <a:pos x="179" y="201"/>
                </a:cxn>
                <a:cxn ang="0">
                  <a:pos x="142" y="61"/>
                </a:cxn>
                <a:cxn ang="0">
                  <a:pos x="140" y="56"/>
                </a:cxn>
                <a:cxn ang="0">
                  <a:pos x="140" y="50"/>
                </a:cxn>
                <a:cxn ang="0">
                  <a:pos x="139" y="45"/>
                </a:cxn>
                <a:cxn ang="0">
                  <a:pos x="138" y="39"/>
                </a:cxn>
                <a:cxn ang="0">
                  <a:pos x="138" y="39"/>
                </a:cxn>
                <a:cxn ang="0">
                  <a:pos x="137" y="45"/>
                </a:cxn>
                <a:cxn ang="0">
                  <a:pos x="136" y="50"/>
                </a:cxn>
                <a:cxn ang="0">
                  <a:pos x="135" y="56"/>
                </a:cxn>
                <a:cxn ang="0">
                  <a:pos x="134" y="61"/>
                </a:cxn>
                <a:cxn ang="0">
                  <a:pos x="97" y="201"/>
                </a:cxn>
                <a:cxn ang="0">
                  <a:pos x="57" y="201"/>
                </a:cxn>
                <a:cxn ang="0">
                  <a:pos x="0" y="0"/>
                </a:cxn>
                <a:cxn ang="0">
                  <a:pos x="37" y="0"/>
                </a:cxn>
                <a:cxn ang="0">
                  <a:pos x="74" y="146"/>
                </a:cxn>
                <a:cxn ang="0">
                  <a:pos x="75" y="151"/>
                </a:cxn>
                <a:cxn ang="0">
                  <a:pos x="76" y="157"/>
                </a:cxn>
                <a:cxn ang="0">
                  <a:pos x="76" y="162"/>
                </a:cxn>
                <a:cxn ang="0">
                  <a:pos x="77" y="167"/>
                </a:cxn>
                <a:cxn ang="0">
                  <a:pos x="78" y="167"/>
                </a:cxn>
                <a:cxn ang="0">
                  <a:pos x="78" y="163"/>
                </a:cxn>
                <a:cxn ang="0">
                  <a:pos x="79" y="157"/>
                </a:cxn>
                <a:cxn ang="0">
                  <a:pos x="80" y="151"/>
                </a:cxn>
                <a:cxn ang="0">
                  <a:pos x="81" y="145"/>
                </a:cxn>
                <a:cxn ang="0">
                  <a:pos x="122" y="0"/>
                </a:cxn>
                <a:cxn ang="0">
                  <a:pos x="158" y="0"/>
                </a:cxn>
                <a:cxn ang="0">
                  <a:pos x="196" y="147"/>
                </a:cxn>
                <a:cxn ang="0">
                  <a:pos x="198" y="157"/>
                </a:cxn>
                <a:cxn ang="0">
                  <a:pos x="199" y="167"/>
                </a:cxn>
                <a:cxn ang="0">
                  <a:pos x="200" y="167"/>
                </a:cxn>
                <a:cxn ang="0">
                  <a:pos x="200" y="162"/>
                </a:cxn>
                <a:cxn ang="0">
                  <a:pos x="201" y="156"/>
                </a:cxn>
                <a:cxn ang="0">
                  <a:pos x="202" y="151"/>
                </a:cxn>
                <a:cxn ang="0">
                  <a:pos x="203" y="146"/>
                </a:cxn>
                <a:cxn ang="0">
                  <a:pos x="239" y="0"/>
                </a:cxn>
                <a:cxn ang="0">
                  <a:pos x="274" y="0"/>
                </a:cxn>
                <a:cxn ang="0">
                  <a:pos x="219" y="201"/>
                </a:cxn>
              </a:cxnLst>
              <a:rect l="0" t="0" r="r" b="b"/>
              <a:pathLst>
                <a:path w="274" h="201">
                  <a:moveTo>
                    <a:pt x="219" y="201"/>
                  </a:moveTo>
                  <a:cubicBezTo>
                    <a:pt x="179" y="201"/>
                    <a:pt x="179" y="201"/>
                    <a:pt x="179" y="201"/>
                  </a:cubicBezTo>
                  <a:cubicBezTo>
                    <a:pt x="142" y="61"/>
                    <a:pt x="142" y="61"/>
                    <a:pt x="142" y="61"/>
                  </a:cubicBezTo>
                  <a:cubicBezTo>
                    <a:pt x="141" y="59"/>
                    <a:pt x="141" y="58"/>
                    <a:pt x="140" y="56"/>
                  </a:cubicBezTo>
                  <a:cubicBezTo>
                    <a:pt x="140" y="54"/>
                    <a:pt x="140" y="52"/>
                    <a:pt x="140" y="50"/>
                  </a:cubicBezTo>
                  <a:cubicBezTo>
                    <a:pt x="139" y="48"/>
                    <a:pt x="139" y="47"/>
                    <a:pt x="139" y="45"/>
                  </a:cubicBezTo>
                  <a:cubicBezTo>
                    <a:pt x="139" y="43"/>
                    <a:pt x="138" y="41"/>
                    <a:pt x="138" y="39"/>
                  </a:cubicBezTo>
                  <a:cubicBezTo>
                    <a:pt x="138" y="39"/>
                    <a:pt x="138" y="39"/>
                    <a:pt x="138" y="39"/>
                  </a:cubicBezTo>
                  <a:cubicBezTo>
                    <a:pt x="138" y="41"/>
                    <a:pt x="137" y="43"/>
                    <a:pt x="137" y="45"/>
                  </a:cubicBezTo>
                  <a:cubicBezTo>
                    <a:pt x="137" y="47"/>
                    <a:pt x="137" y="48"/>
                    <a:pt x="136" y="50"/>
                  </a:cubicBezTo>
                  <a:cubicBezTo>
                    <a:pt x="136" y="52"/>
                    <a:pt x="136" y="54"/>
                    <a:pt x="135" y="56"/>
                  </a:cubicBezTo>
                  <a:cubicBezTo>
                    <a:pt x="135" y="58"/>
                    <a:pt x="135" y="59"/>
                    <a:pt x="134" y="61"/>
                  </a:cubicBezTo>
                  <a:cubicBezTo>
                    <a:pt x="97" y="201"/>
                    <a:pt x="97" y="201"/>
                    <a:pt x="97" y="201"/>
                  </a:cubicBezTo>
                  <a:cubicBezTo>
                    <a:pt x="57" y="201"/>
                    <a:pt x="57" y="201"/>
                    <a:pt x="57" y="201"/>
                  </a:cubicBezTo>
                  <a:cubicBezTo>
                    <a:pt x="0" y="0"/>
                    <a:pt x="0" y="0"/>
                    <a:pt x="0" y="0"/>
                  </a:cubicBezTo>
                  <a:cubicBezTo>
                    <a:pt x="37" y="0"/>
                    <a:pt x="37" y="0"/>
                    <a:pt x="37" y="0"/>
                  </a:cubicBezTo>
                  <a:cubicBezTo>
                    <a:pt x="74" y="146"/>
                    <a:pt x="74" y="146"/>
                    <a:pt x="74" y="146"/>
                  </a:cubicBezTo>
                  <a:cubicBezTo>
                    <a:pt x="74" y="147"/>
                    <a:pt x="75" y="149"/>
                    <a:pt x="75" y="151"/>
                  </a:cubicBezTo>
                  <a:cubicBezTo>
                    <a:pt x="75" y="153"/>
                    <a:pt x="76" y="155"/>
                    <a:pt x="76" y="157"/>
                  </a:cubicBezTo>
                  <a:cubicBezTo>
                    <a:pt x="76" y="159"/>
                    <a:pt x="76" y="161"/>
                    <a:pt x="76" y="162"/>
                  </a:cubicBezTo>
                  <a:cubicBezTo>
                    <a:pt x="77" y="164"/>
                    <a:pt x="77" y="166"/>
                    <a:pt x="77" y="167"/>
                  </a:cubicBezTo>
                  <a:cubicBezTo>
                    <a:pt x="78" y="167"/>
                    <a:pt x="78" y="167"/>
                    <a:pt x="78" y="167"/>
                  </a:cubicBezTo>
                  <a:cubicBezTo>
                    <a:pt x="78" y="166"/>
                    <a:pt x="78" y="164"/>
                    <a:pt x="78" y="163"/>
                  </a:cubicBezTo>
                  <a:cubicBezTo>
                    <a:pt x="78" y="161"/>
                    <a:pt x="79" y="159"/>
                    <a:pt x="79" y="157"/>
                  </a:cubicBezTo>
                  <a:cubicBezTo>
                    <a:pt x="79" y="155"/>
                    <a:pt x="80" y="153"/>
                    <a:pt x="80" y="151"/>
                  </a:cubicBezTo>
                  <a:cubicBezTo>
                    <a:pt x="81" y="149"/>
                    <a:pt x="81" y="147"/>
                    <a:pt x="81" y="145"/>
                  </a:cubicBezTo>
                  <a:cubicBezTo>
                    <a:pt x="122" y="0"/>
                    <a:pt x="122" y="0"/>
                    <a:pt x="122" y="0"/>
                  </a:cubicBezTo>
                  <a:cubicBezTo>
                    <a:pt x="158" y="0"/>
                    <a:pt x="158" y="0"/>
                    <a:pt x="158" y="0"/>
                  </a:cubicBezTo>
                  <a:cubicBezTo>
                    <a:pt x="196" y="147"/>
                    <a:pt x="196" y="147"/>
                    <a:pt x="196" y="147"/>
                  </a:cubicBezTo>
                  <a:cubicBezTo>
                    <a:pt x="197" y="150"/>
                    <a:pt x="198" y="153"/>
                    <a:pt x="198" y="157"/>
                  </a:cubicBezTo>
                  <a:cubicBezTo>
                    <a:pt x="199" y="160"/>
                    <a:pt x="199" y="164"/>
                    <a:pt x="199" y="167"/>
                  </a:cubicBezTo>
                  <a:cubicBezTo>
                    <a:pt x="200" y="167"/>
                    <a:pt x="200" y="167"/>
                    <a:pt x="200" y="167"/>
                  </a:cubicBezTo>
                  <a:cubicBezTo>
                    <a:pt x="200" y="166"/>
                    <a:pt x="200" y="164"/>
                    <a:pt x="200" y="162"/>
                  </a:cubicBezTo>
                  <a:cubicBezTo>
                    <a:pt x="201" y="160"/>
                    <a:pt x="201" y="158"/>
                    <a:pt x="201" y="156"/>
                  </a:cubicBezTo>
                  <a:cubicBezTo>
                    <a:pt x="201" y="155"/>
                    <a:pt x="202" y="153"/>
                    <a:pt x="202" y="151"/>
                  </a:cubicBezTo>
                  <a:cubicBezTo>
                    <a:pt x="202" y="149"/>
                    <a:pt x="202" y="148"/>
                    <a:pt x="203" y="146"/>
                  </a:cubicBezTo>
                  <a:cubicBezTo>
                    <a:pt x="239" y="0"/>
                    <a:pt x="239" y="0"/>
                    <a:pt x="239" y="0"/>
                  </a:cubicBezTo>
                  <a:cubicBezTo>
                    <a:pt x="274" y="0"/>
                    <a:pt x="274" y="0"/>
                    <a:pt x="274" y="0"/>
                  </a:cubicBezTo>
                  <a:lnTo>
                    <a:pt x="219" y="201"/>
                  </a:ln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4" name="Freeform 23">
              <a:extLst>
                <a:ext uri="{FF2B5EF4-FFF2-40B4-BE49-F238E27FC236}">
                  <a16:creationId xmlns:a16="http://schemas.microsoft.com/office/drawing/2014/main" id="{516EC323-AA04-4ECC-958D-8D917BBDE2EC}"/>
                </a:ext>
              </a:extLst>
            </p:cNvPr>
            <p:cNvSpPr>
              <a:spLocks noEditPoints="1"/>
            </p:cNvSpPr>
            <p:nvPr/>
          </p:nvSpPr>
          <p:spPr bwMode="black">
            <a:xfrm>
              <a:off x="7178645" y="4517726"/>
              <a:ext cx="98848" cy="110379"/>
            </a:xfrm>
            <a:custGeom>
              <a:avLst/>
              <a:gdLst/>
              <a:ahLst/>
              <a:cxnLst>
                <a:cxn ang="0">
                  <a:pos x="33" y="85"/>
                </a:cxn>
                <a:cxn ang="0">
                  <a:pos x="45" y="115"/>
                </a:cxn>
                <a:cxn ang="0">
                  <a:pos x="77" y="125"/>
                </a:cxn>
                <a:cxn ang="0">
                  <a:pos x="100" y="121"/>
                </a:cxn>
                <a:cxn ang="0">
                  <a:pos x="120" y="111"/>
                </a:cxn>
                <a:cxn ang="0">
                  <a:pos x="120" y="139"/>
                </a:cxn>
                <a:cxn ang="0">
                  <a:pos x="112" y="143"/>
                </a:cxn>
                <a:cxn ang="0">
                  <a:pos x="101" y="146"/>
                </a:cxn>
                <a:cxn ang="0">
                  <a:pos x="86" y="149"/>
                </a:cxn>
                <a:cxn ang="0">
                  <a:pos x="69" y="151"/>
                </a:cxn>
                <a:cxn ang="0">
                  <a:pos x="40" y="146"/>
                </a:cxn>
                <a:cxn ang="0">
                  <a:pos x="18" y="132"/>
                </a:cxn>
                <a:cxn ang="0">
                  <a:pos x="5" y="108"/>
                </a:cxn>
                <a:cxn ang="0">
                  <a:pos x="0" y="77"/>
                </a:cxn>
                <a:cxn ang="0">
                  <a:pos x="6" y="42"/>
                </a:cxn>
                <a:cxn ang="0">
                  <a:pos x="22" y="18"/>
                </a:cxn>
                <a:cxn ang="0">
                  <a:pos x="44" y="4"/>
                </a:cxn>
                <a:cxn ang="0">
                  <a:pos x="68" y="0"/>
                </a:cxn>
                <a:cxn ang="0">
                  <a:pos x="96" y="5"/>
                </a:cxn>
                <a:cxn ang="0">
                  <a:pos x="116" y="19"/>
                </a:cxn>
                <a:cxn ang="0">
                  <a:pos x="127" y="41"/>
                </a:cxn>
                <a:cxn ang="0">
                  <a:pos x="131" y="69"/>
                </a:cxn>
                <a:cxn ang="0">
                  <a:pos x="131" y="85"/>
                </a:cxn>
                <a:cxn ang="0">
                  <a:pos x="33" y="85"/>
                </a:cxn>
                <a:cxn ang="0">
                  <a:pos x="97" y="46"/>
                </a:cxn>
                <a:cxn ang="0">
                  <a:pos x="92" y="35"/>
                </a:cxn>
                <a:cxn ang="0">
                  <a:pos x="82" y="28"/>
                </a:cxn>
                <a:cxn ang="0">
                  <a:pos x="68" y="25"/>
                </a:cxn>
                <a:cxn ang="0">
                  <a:pos x="56" y="28"/>
                </a:cxn>
                <a:cxn ang="0">
                  <a:pos x="46" y="35"/>
                </a:cxn>
                <a:cxn ang="0">
                  <a:pos x="38" y="46"/>
                </a:cxn>
                <a:cxn ang="0">
                  <a:pos x="33" y="60"/>
                </a:cxn>
                <a:cxn ang="0">
                  <a:pos x="99" y="60"/>
                </a:cxn>
                <a:cxn ang="0">
                  <a:pos x="97" y="46"/>
                </a:cxn>
              </a:cxnLst>
              <a:rect l="0" t="0" r="r" b="b"/>
              <a:pathLst>
                <a:path w="131" h="151">
                  <a:moveTo>
                    <a:pt x="33" y="85"/>
                  </a:moveTo>
                  <a:cubicBezTo>
                    <a:pt x="34" y="98"/>
                    <a:pt x="38" y="108"/>
                    <a:pt x="45" y="115"/>
                  </a:cubicBezTo>
                  <a:cubicBezTo>
                    <a:pt x="53" y="122"/>
                    <a:pt x="63" y="125"/>
                    <a:pt x="77" y="125"/>
                  </a:cubicBezTo>
                  <a:cubicBezTo>
                    <a:pt x="85" y="125"/>
                    <a:pt x="92" y="124"/>
                    <a:pt x="100" y="121"/>
                  </a:cubicBezTo>
                  <a:cubicBezTo>
                    <a:pt x="108" y="119"/>
                    <a:pt x="114" y="115"/>
                    <a:pt x="120" y="111"/>
                  </a:cubicBezTo>
                  <a:cubicBezTo>
                    <a:pt x="120" y="139"/>
                    <a:pt x="120" y="139"/>
                    <a:pt x="120" y="139"/>
                  </a:cubicBezTo>
                  <a:cubicBezTo>
                    <a:pt x="118" y="140"/>
                    <a:pt x="115" y="141"/>
                    <a:pt x="112" y="143"/>
                  </a:cubicBezTo>
                  <a:cubicBezTo>
                    <a:pt x="109" y="144"/>
                    <a:pt x="105" y="145"/>
                    <a:pt x="101" y="146"/>
                  </a:cubicBezTo>
                  <a:cubicBezTo>
                    <a:pt x="96" y="148"/>
                    <a:pt x="92" y="149"/>
                    <a:pt x="86" y="149"/>
                  </a:cubicBezTo>
                  <a:cubicBezTo>
                    <a:pt x="81" y="150"/>
                    <a:pt x="75" y="151"/>
                    <a:pt x="69" y="151"/>
                  </a:cubicBezTo>
                  <a:cubicBezTo>
                    <a:pt x="58" y="151"/>
                    <a:pt x="48" y="149"/>
                    <a:pt x="40" y="146"/>
                  </a:cubicBezTo>
                  <a:cubicBezTo>
                    <a:pt x="32" y="143"/>
                    <a:pt x="24" y="138"/>
                    <a:pt x="18" y="132"/>
                  </a:cubicBezTo>
                  <a:cubicBezTo>
                    <a:pt x="13" y="125"/>
                    <a:pt x="8" y="118"/>
                    <a:pt x="5" y="108"/>
                  </a:cubicBezTo>
                  <a:cubicBezTo>
                    <a:pt x="2" y="99"/>
                    <a:pt x="0" y="89"/>
                    <a:pt x="0" y="77"/>
                  </a:cubicBezTo>
                  <a:cubicBezTo>
                    <a:pt x="0" y="63"/>
                    <a:pt x="2" y="52"/>
                    <a:pt x="6" y="42"/>
                  </a:cubicBezTo>
                  <a:cubicBezTo>
                    <a:pt x="10" y="33"/>
                    <a:pt x="16" y="25"/>
                    <a:pt x="22" y="18"/>
                  </a:cubicBezTo>
                  <a:cubicBezTo>
                    <a:pt x="29" y="12"/>
                    <a:pt x="36" y="7"/>
                    <a:pt x="44" y="4"/>
                  </a:cubicBezTo>
                  <a:cubicBezTo>
                    <a:pt x="52" y="1"/>
                    <a:pt x="60" y="0"/>
                    <a:pt x="68" y="0"/>
                  </a:cubicBezTo>
                  <a:cubicBezTo>
                    <a:pt x="79" y="0"/>
                    <a:pt x="88" y="2"/>
                    <a:pt x="96" y="5"/>
                  </a:cubicBezTo>
                  <a:cubicBezTo>
                    <a:pt x="104" y="8"/>
                    <a:pt x="110" y="13"/>
                    <a:pt x="116" y="19"/>
                  </a:cubicBezTo>
                  <a:cubicBezTo>
                    <a:pt x="121" y="25"/>
                    <a:pt x="125" y="32"/>
                    <a:pt x="127" y="41"/>
                  </a:cubicBezTo>
                  <a:cubicBezTo>
                    <a:pt x="130" y="49"/>
                    <a:pt x="131" y="59"/>
                    <a:pt x="131" y="69"/>
                  </a:cubicBezTo>
                  <a:cubicBezTo>
                    <a:pt x="131" y="85"/>
                    <a:pt x="131" y="85"/>
                    <a:pt x="131" y="85"/>
                  </a:cubicBezTo>
                  <a:lnTo>
                    <a:pt x="33" y="85"/>
                  </a:lnTo>
                  <a:close/>
                  <a:moveTo>
                    <a:pt x="97" y="46"/>
                  </a:moveTo>
                  <a:cubicBezTo>
                    <a:pt x="96" y="42"/>
                    <a:pt x="94" y="38"/>
                    <a:pt x="92" y="35"/>
                  </a:cubicBezTo>
                  <a:cubicBezTo>
                    <a:pt x="89" y="32"/>
                    <a:pt x="86" y="30"/>
                    <a:pt x="82" y="28"/>
                  </a:cubicBezTo>
                  <a:cubicBezTo>
                    <a:pt x="79" y="26"/>
                    <a:pt x="74" y="25"/>
                    <a:pt x="68" y="25"/>
                  </a:cubicBezTo>
                  <a:cubicBezTo>
                    <a:pt x="64" y="25"/>
                    <a:pt x="60" y="26"/>
                    <a:pt x="56" y="28"/>
                  </a:cubicBezTo>
                  <a:cubicBezTo>
                    <a:pt x="52" y="29"/>
                    <a:pt x="49" y="32"/>
                    <a:pt x="46" y="35"/>
                  </a:cubicBezTo>
                  <a:cubicBezTo>
                    <a:pt x="42" y="38"/>
                    <a:pt x="40" y="42"/>
                    <a:pt x="38" y="46"/>
                  </a:cubicBezTo>
                  <a:cubicBezTo>
                    <a:pt x="36" y="50"/>
                    <a:pt x="34" y="55"/>
                    <a:pt x="33" y="60"/>
                  </a:cubicBezTo>
                  <a:cubicBezTo>
                    <a:pt x="99" y="60"/>
                    <a:pt x="99" y="60"/>
                    <a:pt x="99" y="60"/>
                  </a:cubicBezTo>
                  <a:cubicBezTo>
                    <a:pt x="99" y="55"/>
                    <a:pt x="98" y="51"/>
                    <a:pt x="97" y="46"/>
                  </a:cubicBezTo>
                  <a:close/>
                </a:path>
              </a:pathLst>
            </a:cu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sp>
          <p:nvSpPr>
            <p:cNvPr id="275" name="Rectangle 24">
              <a:extLst>
                <a:ext uri="{FF2B5EF4-FFF2-40B4-BE49-F238E27FC236}">
                  <a16:creationId xmlns:a16="http://schemas.microsoft.com/office/drawing/2014/main" id="{11CE90D7-ED0A-4560-988D-03E23B9B6040}"/>
                </a:ext>
              </a:extLst>
            </p:cNvPr>
            <p:cNvSpPr>
              <a:spLocks noChangeArrowheads="1"/>
            </p:cNvSpPr>
            <p:nvPr/>
          </p:nvSpPr>
          <p:spPr bwMode="black">
            <a:xfrm>
              <a:off x="7296367" y="4472277"/>
              <a:ext cx="24952" cy="155828"/>
            </a:xfrm>
            <a:prstGeom prst="rect">
              <a:avLst/>
            </a:prstGeom>
            <a:solidFill>
              <a:srgbClr val="FFFFFF"/>
            </a:solidFill>
            <a:ln w="9525">
              <a:noFill/>
              <a:round/>
              <a:headEnd/>
              <a:tailEnd/>
            </a:ln>
            <a:effectLst/>
          </p:spPr>
          <p:txBody>
            <a:bodyPr vert="horz" wrap="square" lIns="89610" tIns="44805" rIns="89610" bIns="44805" numCol="1" anchor="t" anchorCtr="0" compatLnSpc="1">
              <a:prstTxWarp prst="textNoShape">
                <a:avLst/>
              </a:prstTxWarp>
            </a:bodyPr>
            <a:lstStyle/>
            <a:p>
              <a:pPr defTabSz="559802">
                <a:defRPr/>
              </a:pPr>
              <a:endParaRPr lang="en-US" sz="1175" kern="0">
                <a:gradFill>
                  <a:gsLst>
                    <a:gs pos="0">
                      <a:srgbClr val="FFFFFF"/>
                    </a:gs>
                    <a:gs pos="50000">
                      <a:srgbClr val="F0D77C"/>
                    </a:gs>
                    <a:gs pos="100000">
                      <a:srgbClr val="E3A535"/>
                    </a:gs>
                  </a:gsLst>
                  <a:lin ang="10800000" scaled="1"/>
                </a:gradFill>
                <a:latin typeface="Segoe UI"/>
              </a:endParaRPr>
            </a:p>
          </p:txBody>
        </p:sp>
      </p:grpSp>
      <p:pic>
        <p:nvPicPr>
          <p:cNvPr id="276" name="Picture 275">
            <a:extLst>
              <a:ext uri="{FF2B5EF4-FFF2-40B4-BE49-F238E27FC236}">
                <a16:creationId xmlns:a16="http://schemas.microsoft.com/office/drawing/2014/main" id="{E08876A9-3687-4A56-9EAE-066B1932A2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3712" y="118121"/>
            <a:ext cx="2712122" cy="493113"/>
          </a:xfrm>
          <a:prstGeom prst="rect">
            <a:avLst/>
          </a:prstGeom>
        </p:spPr>
      </p:pic>
      <p:sp>
        <p:nvSpPr>
          <p:cNvPr id="2" name="Rectangle 1">
            <a:extLst>
              <a:ext uri="{FF2B5EF4-FFF2-40B4-BE49-F238E27FC236}">
                <a16:creationId xmlns:a16="http://schemas.microsoft.com/office/drawing/2014/main" id="{BDFA9F4D-235F-465F-B313-F1E640581F0D}"/>
              </a:ext>
            </a:extLst>
          </p:cNvPr>
          <p:cNvSpPr/>
          <p:nvPr/>
        </p:nvSpPr>
        <p:spPr bwMode="auto">
          <a:xfrm>
            <a:off x="261257" y="6466114"/>
            <a:ext cx="11930743" cy="27418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CO"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917132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7B10F6-405C-4C3C-ACA1-4580785B200D}"/>
              </a:ext>
              <a:ext uri="{C183D7F6-B498-43B3-948B-1728B52AA6E4}">
                <adec:decorative xmlns:adec="http://schemas.microsoft.com/office/drawing/2017/decorative" val="1"/>
              </a:ext>
            </a:extLst>
          </p:cNvPr>
          <p:cNvSpPr/>
          <p:nvPr/>
        </p:nvSpPr>
        <p:spPr bwMode="auto">
          <a:xfrm>
            <a:off x="0" y="6599583"/>
            <a:ext cx="12436475" cy="394942"/>
          </a:xfrm>
          <a:prstGeom prst="rect">
            <a:avLst/>
          </a:prstGeom>
          <a:solidFill>
            <a:srgbClr val="EAEA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7">
            <a:extLst>
              <a:ext uri="{FF2B5EF4-FFF2-40B4-BE49-F238E27FC236}">
                <a16:creationId xmlns:a16="http://schemas.microsoft.com/office/drawing/2014/main" id="{96FF0936-4476-4271-97AD-A8CC5C334C2E}"/>
              </a:ext>
            </a:extLst>
          </p:cNvPr>
          <p:cNvSpPr>
            <a:spLocks noGrp="1"/>
          </p:cNvSpPr>
          <p:nvPr>
            <p:ph type="body" sz="quarter" idx="10"/>
          </p:nvPr>
        </p:nvSpPr>
        <p:spPr>
          <a:xfrm>
            <a:off x="1773031" y="2581249"/>
            <a:ext cx="5118971" cy="3077766"/>
          </a:xfrm>
        </p:spPr>
        <p:txBody>
          <a:bodyPr/>
          <a:lstStyle/>
          <a:p>
            <a:pPr marL="0" indent="0">
              <a:spcAft>
                <a:spcPts val="4800"/>
              </a:spcAft>
              <a:buNone/>
            </a:pPr>
            <a:r>
              <a:rPr lang="en-US" sz="2000">
                <a:solidFill>
                  <a:schemeClr val="accent6">
                    <a:lumMod val="75000"/>
                  </a:schemeClr>
                </a:solidFill>
                <a:latin typeface="+mn-lt"/>
              </a:rPr>
              <a:t>https://fenixalliance.com.co/</a:t>
            </a:r>
          </a:p>
          <a:p>
            <a:pPr marL="0" indent="0">
              <a:spcAft>
                <a:spcPts val="4800"/>
              </a:spcAft>
              <a:buNone/>
            </a:pPr>
            <a:r>
              <a:rPr lang="en-US" sz="2000">
                <a:solidFill>
                  <a:schemeClr val="accent6">
                    <a:lumMod val="75000"/>
                  </a:schemeClr>
                </a:solidFill>
                <a:latin typeface="+mn-lt"/>
              </a:rPr>
              <a:t>@FenixAlliance</a:t>
            </a:r>
          </a:p>
          <a:p>
            <a:pPr marL="0" indent="0">
              <a:spcAft>
                <a:spcPts val="4800"/>
              </a:spcAft>
              <a:buNone/>
            </a:pPr>
            <a:r>
              <a:rPr lang="en-US" sz="2000">
                <a:solidFill>
                  <a:schemeClr val="accent6">
                    <a:lumMod val="75000"/>
                  </a:schemeClr>
                </a:solidFill>
                <a:latin typeface="+mn-lt"/>
              </a:rPr>
              <a:t>https://fenixalliance.com.co/Technologies</a:t>
            </a:r>
          </a:p>
          <a:p>
            <a:pPr marL="0" indent="0">
              <a:spcAft>
                <a:spcPts val="4800"/>
              </a:spcAft>
              <a:buNone/>
            </a:pPr>
            <a:r>
              <a:rPr lang="en-US" sz="2000">
                <a:solidFill>
                  <a:schemeClr val="accent6">
                    <a:lumMod val="75000"/>
                  </a:schemeClr>
                </a:solidFill>
                <a:latin typeface="+mn-lt"/>
              </a:rPr>
              <a:t>https://fenixalliance.com. co/Blogs/</a:t>
            </a:r>
          </a:p>
        </p:txBody>
      </p:sp>
      <p:sp>
        <p:nvSpPr>
          <p:cNvPr id="7" name="Title 6">
            <a:extLst>
              <a:ext uri="{FF2B5EF4-FFF2-40B4-BE49-F238E27FC236}">
                <a16:creationId xmlns:a16="http://schemas.microsoft.com/office/drawing/2014/main" id="{A4720109-9ACB-4044-AEF6-77DF7BD3D1E1}"/>
              </a:ext>
            </a:extLst>
          </p:cNvPr>
          <p:cNvSpPr>
            <a:spLocks noGrp="1"/>
          </p:cNvSpPr>
          <p:nvPr>
            <p:ph type="title"/>
          </p:nvPr>
        </p:nvSpPr>
        <p:spPr/>
        <p:txBody>
          <a:bodyPr/>
          <a:lstStyle/>
          <a:p>
            <a:r>
              <a:rPr lang="en-GB"/>
              <a:t>Alliance Trusted Advisors</a:t>
            </a:r>
            <a:endParaRPr lang="en-US"/>
          </a:p>
        </p:txBody>
      </p:sp>
      <p:sp>
        <p:nvSpPr>
          <p:cNvPr id="2" name="TextBox 1">
            <a:extLst>
              <a:ext uri="{FF2B5EF4-FFF2-40B4-BE49-F238E27FC236}">
                <a16:creationId xmlns:a16="http://schemas.microsoft.com/office/drawing/2014/main" id="{69A05508-F879-4818-ACFB-C6E44F5956D5}"/>
              </a:ext>
            </a:extLst>
          </p:cNvPr>
          <p:cNvSpPr txBox="1"/>
          <p:nvPr/>
        </p:nvSpPr>
        <p:spPr>
          <a:xfrm>
            <a:off x="907582" y="1507311"/>
            <a:ext cx="5546327" cy="849463"/>
          </a:xfrm>
          <a:prstGeom prst="rect">
            <a:avLst/>
          </a:prstGeom>
          <a:noFill/>
        </p:spPr>
        <p:txBody>
          <a:bodyPr wrap="none" lIns="182880" tIns="146304" rIns="182880" bIns="146304" rtlCol="0">
            <a:spAutoFit/>
          </a:bodyPr>
          <a:lstStyle/>
          <a:p>
            <a:pPr>
              <a:lnSpc>
                <a:spcPct val="90000"/>
              </a:lnSpc>
              <a:spcAft>
                <a:spcPts val="600"/>
              </a:spcAft>
            </a:pPr>
            <a:r>
              <a:rPr lang="en-US" sz="4000">
                <a:solidFill>
                  <a:srgbClr val="0078D7"/>
                </a:solidFill>
              </a:rPr>
              <a:t>#</a:t>
            </a:r>
            <a:r>
              <a:rPr lang="en-US" sz="4000" err="1">
                <a:solidFill>
                  <a:srgbClr val="0078D7"/>
                </a:solidFill>
              </a:rPr>
              <a:t>DigitalTransformation</a:t>
            </a:r>
            <a:endParaRPr lang="en-US" sz="4000">
              <a:solidFill>
                <a:srgbClr val="0078D7"/>
              </a:solidFill>
            </a:endParaRPr>
          </a:p>
        </p:txBody>
      </p:sp>
      <p:grpSp>
        <p:nvGrpSpPr>
          <p:cNvPr id="21" name="Group 20">
            <a:extLst>
              <a:ext uri="{FF2B5EF4-FFF2-40B4-BE49-F238E27FC236}">
                <a16:creationId xmlns:a16="http://schemas.microsoft.com/office/drawing/2014/main" id="{E8D9D3F2-FEE2-4346-A730-D9834838CE29}"/>
              </a:ext>
              <a:ext uri="{C183D7F6-B498-43B3-948B-1728B52AA6E4}">
                <adec:decorative xmlns:adec="http://schemas.microsoft.com/office/drawing/2017/decorative" val="1"/>
              </a:ext>
            </a:extLst>
          </p:cNvPr>
          <p:cNvGrpSpPr/>
          <p:nvPr/>
        </p:nvGrpSpPr>
        <p:grpSpPr>
          <a:xfrm>
            <a:off x="1029849" y="3393210"/>
            <a:ext cx="555298" cy="555298"/>
            <a:chOff x="995982" y="3239142"/>
            <a:chExt cx="555298" cy="555298"/>
          </a:xfrm>
        </p:grpSpPr>
        <p:sp>
          <p:nvSpPr>
            <p:cNvPr id="13" name="Oval 12">
              <a:extLst>
                <a:ext uri="{FF2B5EF4-FFF2-40B4-BE49-F238E27FC236}">
                  <a16:creationId xmlns:a16="http://schemas.microsoft.com/office/drawing/2014/main" id="{AEE0948F-DF9A-4C7D-8491-81114183D31A}"/>
                </a:ext>
              </a:extLst>
            </p:cNvPr>
            <p:cNvSpPr/>
            <p:nvPr/>
          </p:nvSpPr>
          <p:spPr bwMode="auto">
            <a:xfrm>
              <a:off x="995982" y="3239142"/>
              <a:ext cx="555298" cy="555298"/>
            </a:xfrm>
            <a:prstGeom prst="ellipse">
              <a:avLst/>
            </a:prstGeom>
            <a:solidFill>
              <a:srgbClr val="EAEA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0A8C9E03-DE8C-4C60-B0BA-FBFF343C26F2}"/>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5074" y="3371297"/>
              <a:ext cx="367991" cy="299300"/>
            </a:xfrm>
            <a:prstGeom prst="rect">
              <a:avLst/>
            </a:prstGeom>
          </p:spPr>
        </p:pic>
      </p:grpSp>
      <p:grpSp>
        <p:nvGrpSpPr>
          <p:cNvPr id="22" name="Group 21">
            <a:extLst>
              <a:ext uri="{FF2B5EF4-FFF2-40B4-BE49-F238E27FC236}">
                <a16:creationId xmlns:a16="http://schemas.microsoft.com/office/drawing/2014/main" id="{F014557C-EF1A-45A7-9DD1-03D444E36496}"/>
              </a:ext>
              <a:ext uri="{C183D7F6-B498-43B3-948B-1728B52AA6E4}">
                <adec:decorative xmlns:adec="http://schemas.microsoft.com/office/drawing/2017/decorative" val="1"/>
              </a:ext>
            </a:extLst>
          </p:cNvPr>
          <p:cNvGrpSpPr/>
          <p:nvPr/>
        </p:nvGrpSpPr>
        <p:grpSpPr>
          <a:xfrm>
            <a:off x="1029849" y="2478233"/>
            <a:ext cx="555298" cy="555298"/>
            <a:chOff x="995982" y="2551005"/>
            <a:chExt cx="555298" cy="555298"/>
          </a:xfrm>
        </p:grpSpPr>
        <p:sp>
          <p:nvSpPr>
            <p:cNvPr id="12" name="Oval 11">
              <a:extLst>
                <a:ext uri="{FF2B5EF4-FFF2-40B4-BE49-F238E27FC236}">
                  <a16:creationId xmlns:a16="http://schemas.microsoft.com/office/drawing/2014/main" id="{EB09D5D2-B6AB-4C24-85ED-C3A52F274248}"/>
                </a:ext>
              </a:extLst>
            </p:cNvPr>
            <p:cNvSpPr/>
            <p:nvPr/>
          </p:nvSpPr>
          <p:spPr bwMode="auto">
            <a:xfrm>
              <a:off x="995982" y="2551005"/>
              <a:ext cx="555298" cy="555298"/>
            </a:xfrm>
            <a:prstGeom prst="ellipse">
              <a:avLst/>
            </a:prstGeom>
            <a:solidFill>
              <a:srgbClr val="EAEA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0" name="Graphic 19">
              <a:extLst>
                <a:ext uri="{FF2B5EF4-FFF2-40B4-BE49-F238E27FC236}">
                  <a16:creationId xmlns:a16="http://schemas.microsoft.com/office/drawing/2014/main" id="{B46369EA-CFA3-44CB-9DBF-9BB70B8F99BD}"/>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9461" y="2609901"/>
              <a:ext cx="408339" cy="437506"/>
            </a:xfrm>
            <a:prstGeom prst="rect">
              <a:avLst/>
            </a:prstGeom>
          </p:spPr>
        </p:pic>
      </p:grpSp>
      <p:grpSp>
        <p:nvGrpSpPr>
          <p:cNvPr id="19" name="Group 18">
            <a:extLst>
              <a:ext uri="{FF2B5EF4-FFF2-40B4-BE49-F238E27FC236}">
                <a16:creationId xmlns:a16="http://schemas.microsoft.com/office/drawing/2014/main" id="{CC658B12-95AD-4197-85F3-DF140691C7F5}"/>
              </a:ext>
              <a:ext uri="{C183D7F6-B498-43B3-948B-1728B52AA6E4}">
                <adec:decorative xmlns:adec="http://schemas.microsoft.com/office/drawing/2017/decorative" val="1"/>
              </a:ext>
            </a:extLst>
          </p:cNvPr>
          <p:cNvGrpSpPr/>
          <p:nvPr/>
        </p:nvGrpSpPr>
        <p:grpSpPr>
          <a:xfrm>
            <a:off x="1029849" y="4308188"/>
            <a:ext cx="555298" cy="555298"/>
            <a:chOff x="995982" y="3927279"/>
            <a:chExt cx="555298" cy="555298"/>
          </a:xfrm>
        </p:grpSpPr>
        <p:sp>
          <p:nvSpPr>
            <p:cNvPr id="14" name="Oval 13">
              <a:extLst>
                <a:ext uri="{FF2B5EF4-FFF2-40B4-BE49-F238E27FC236}">
                  <a16:creationId xmlns:a16="http://schemas.microsoft.com/office/drawing/2014/main" id="{3A874330-C978-4A2A-AB11-B5E9942B8C85}"/>
                </a:ext>
              </a:extLst>
            </p:cNvPr>
            <p:cNvSpPr/>
            <p:nvPr/>
          </p:nvSpPr>
          <p:spPr bwMode="auto">
            <a:xfrm>
              <a:off x="995982" y="3927279"/>
              <a:ext cx="555298" cy="555298"/>
            </a:xfrm>
            <a:prstGeom prst="ellipse">
              <a:avLst/>
            </a:prstGeom>
            <a:solidFill>
              <a:srgbClr val="EAEA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4" name="Graphic 23">
              <a:extLst>
                <a:ext uri="{FF2B5EF4-FFF2-40B4-BE49-F238E27FC236}">
                  <a16:creationId xmlns:a16="http://schemas.microsoft.com/office/drawing/2014/main" id="{478E9462-A0EE-4C60-910C-7129408806BD}"/>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25167" y="4069011"/>
              <a:ext cx="307413" cy="328614"/>
            </a:xfrm>
            <a:prstGeom prst="rect">
              <a:avLst/>
            </a:prstGeom>
          </p:spPr>
        </p:pic>
      </p:grpSp>
      <p:grpSp>
        <p:nvGrpSpPr>
          <p:cNvPr id="17" name="Group 16">
            <a:extLst>
              <a:ext uri="{FF2B5EF4-FFF2-40B4-BE49-F238E27FC236}">
                <a16:creationId xmlns:a16="http://schemas.microsoft.com/office/drawing/2014/main" id="{4C7E1E67-1B86-4CF9-B3C7-7BE7FAE97900}"/>
              </a:ext>
              <a:ext uri="{C183D7F6-B498-43B3-948B-1728B52AA6E4}">
                <adec:decorative xmlns:adec="http://schemas.microsoft.com/office/drawing/2017/decorative" val="1"/>
              </a:ext>
            </a:extLst>
          </p:cNvPr>
          <p:cNvGrpSpPr/>
          <p:nvPr/>
        </p:nvGrpSpPr>
        <p:grpSpPr>
          <a:xfrm>
            <a:off x="1029849" y="5255774"/>
            <a:ext cx="555298" cy="555298"/>
            <a:chOff x="995982" y="4615416"/>
            <a:chExt cx="555298" cy="555298"/>
          </a:xfrm>
        </p:grpSpPr>
        <p:sp>
          <p:nvSpPr>
            <p:cNvPr id="15" name="Oval 14">
              <a:extLst>
                <a:ext uri="{FF2B5EF4-FFF2-40B4-BE49-F238E27FC236}">
                  <a16:creationId xmlns:a16="http://schemas.microsoft.com/office/drawing/2014/main" id="{FB481426-0E95-4582-ADF5-3F6E08591BA4}"/>
                </a:ext>
              </a:extLst>
            </p:cNvPr>
            <p:cNvSpPr/>
            <p:nvPr/>
          </p:nvSpPr>
          <p:spPr bwMode="auto">
            <a:xfrm>
              <a:off x="995982" y="4615416"/>
              <a:ext cx="555298" cy="555298"/>
            </a:xfrm>
            <a:prstGeom prst="ellipse">
              <a:avLst/>
            </a:prstGeom>
            <a:solidFill>
              <a:srgbClr val="EAEA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Freeform 128">
              <a:extLst>
                <a:ext uri="{FF2B5EF4-FFF2-40B4-BE49-F238E27FC236}">
                  <a16:creationId xmlns:a16="http://schemas.microsoft.com/office/drawing/2014/main" id="{5B549FAF-0FDB-4EEE-9D7E-6C72CFC2BA6D}"/>
                </a:ext>
              </a:extLst>
            </p:cNvPr>
            <p:cNvSpPr>
              <a:spLocks noEditPoints="1"/>
            </p:cNvSpPr>
            <p:nvPr/>
          </p:nvSpPr>
          <p:spPr bwMode="black">
            <a:xfrm>
              <a:off x="1099901" y="4727106"/>
              <a:ext cx="354619" cy="312183"/>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797979"/>
            </a:solidFill>
            <a:ln>
              <a:noFill/>
            </a:ln>
          </p:spPr>
          <p:txBody>
            <a:bodyPr vert="horz" wrap="square" lIns="93278" tIns="46639" rIns="93278" bIns="46639" numCol="1" anchor="t" anchorCtr="0" compatLnSpc="1">
              <a:prstTxWarp prst="textNoShape">
                <a:avLst/>
              </a:prstTxWarp>
            </a:bodyPr>
            <a:lstStyle/>
            <a:p>
              <a:endParaRPr lang="en-US">
                <a:solidFill>
                  <a:srgbClr val="000000"/>
                </a:solidFill>
              </a:endParaRPr>
            </a:p>
          </p:txBody>
        </p:sp>
      </p:grpSp>
      <p:pic>
        <p:nvPicPr>
          <p:cNvPr id="26" name="Picture 25">
            <a:extLst>
              <a:ext uri="{FF2B5EF4-FFF2-40B4-BE49-F238E27FC236}">
                <a16:creationId xmlns:a16="http://schemas.microsoft.com/office/drawing/2014/main" id="{A226638A-90A7-49A9-9D9E-955613A4C422}"/>
              </a:ext>
              <a:ext uri="{C183D7F6-B498-43B3-948B-1728B52AA6E4}">
                <adec:decorative xmlns:adec="http://schemas.microsoft.com/office/drawing/2017/decorative" val="1"/>
              </a:ext>
            </a:extLst>
          </p:cNvPr>
          <p:cNvPicPr>
            <a:picLocks noChangeAspect="1"/>
          </p:cNvPicPr>
          <p:nvPr/>
        </p:nvPicPr>
        <p:blipFill>
          <a:blip r:embed="rId9"/>
          <a:stretch>
            <a:fillRect/>
          </a:stretch>
        </p:blipFill>
        <p:spPr>
          <a:xfrm>
            <a:off x="5691181" y="1749674"/>
            <a:ext cx="6433299" cy="5011061"/>
          </a:xfrm>
          <a:prstGeom prst="rect">
            <a:avLst/>
          </a:prstGeom>
        </p:spPr>
      </p:pic>
    </p:spTree>
    <p:extLst>
      <p:ext uri="{BB962C8B-B14F-4D97-AF65-F5344CB8AC3E}">
        <p14:creationId xmlns:p14="http://schemas.microsoft.com/office/powerpoint/2010/main" val="4135751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18089" t="25405" b="5347"/>
          <a:stretch/>
        </p:blipFill>
        <p:spPr>
          <a:xfrm>
            <a:off x="882" y="-2948"/>
            <a:ext cx="12434711" cy="7008220"/>
          </a:xfrm>
          <a:prstGeom prst="rect">
            <a:avLst/>
          </a:prstGeom>
        </p:spPr>
      </p:pic>
      <p:sp>
        <p:nvSpPr>
          <p:cNvPr id="24" name="Rectangle 23"/>
          <p:cNvSpPr/>
          <p:nvPr/>
        </p:nvSpPr>
        <p:spPr>
          <a:xfrm rot="10800000">
            <a:off x="2498" y="0"/>
            <a:ext cx="12431475" cy="2956314"/>
          </a:xfrm>
          <a:prstGeom prst="rect">
            <a:avLst/>
          </a:prstGeom>
          <a:gradFill>
            <a:gsLst>
              <a:gs pos="3000">
                <a:srgbClr val="000000">
                  <a:alpha val="0"/>
                </a:srgbClr>
              </a:gs>
              <a:gs pos="66000">
                <a:srgbClr val="000000">
                  <a:alpha val="4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66302" tIns="186521" rIns="466302" bIns="186521" rtlCol="0" anchor="b"/>
          <a:lstStyle/>
          <a:p>
            <a:pPr algn="r" defTabSz="932417">
              <a:lnSpc>
                <a:spcPts val="1224"/>
              </a:lnSpc>
            </a:pPr>
            <a:br>
              <a:rPr lang="en-US" sz="2040" i="1">
                <a:solidFill>
                  <a:prstClr val="white"/>
                </a:solidFill>
                <a:ea typeface="Segoe UI" pitchFamily="34" charset="0"/>
                <a:cs typeface="Segoe UI" pitchFamily="34" charset="0"/>
              </a:rPr>
            </a:br>
            <a:endParaRPr lang="da-DK" sz="1632">
              <a:solidFill>
                <a:prstClr val="white"/>
              </a:solidFill>
              <a:ea typeface="Segoe UI" pitchFamily="34" charset="0"/>
              <a:cs typeface="Segoe UI" pitchFamily="34" charset="0"/>
            </a:endParaRPr>
          </a:p>
        </p:txBody>
      </p:sp>
      <p:sp>
        <p:nvSpPr>
          <p:cNvPr id="21" name="Rectangle 20"/>
          <p:cNvSpPr/>
          <p:nvPr/>
        </p:nvSpPr>
        <p:spPr>
          <a:xfrm>
            <a:off x="2501" y="5477293"/>
            <a:ext cx="12433091" cy="1527979"/>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algn="r" defTabSz="1109731"/>
            <a:endParaRPr lang="en-US" sz="1224" err="1">
              <a:solidFill>
                <a:prstClr val="white"/>
              </a:solidFill>
            </a:endParaRPr>
          </a:p>
        </p:txBody>
      </p:sp>
      <p:sp>
        <p:nvSpPr>
          <p:cNvPr id="13" name="Pentagon 12"/>
          <p:cNvSpPr/>
          <p:nvPr/>
        </p:nvSpPr>
        <p:spPr>
          <a:xfrm>
            <a:off x="4197596" y="2959263"/>
            <a:ext cx="2518029" cy="2518029"/>
          </a:xfrm>
          <a:prstGeom prst="homePlate">
            <a:avLst>
              <a:gd name="adj" fmla="val 8333"/>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9891" tIns="139891" rIns="139891" bIns="139891" rtlCol="0" anchor="t"/>
          <a:lstStyle/>
          <a:p>
            <a:pPr fontAlgn="base">
              <a:spcBef>
                <a:spcPct val="0"/>
              </a:spcBef>
              <a:spcAft>
                <a:spcPts val="1224"/>
              </a:spcAft>
              <a:buClr>
                <a:prstClr val="white"/>
              </a:buClr>
              <a:buSzPct val="100000"/>
            </a:pPr>
            <a:r>
              <a:rPr lang="en-US" sz="2100" b="1">
                <a:solidFill>
                  <a:prstClr val="white"/>
                </a:solidFill>
                <a:ea typeface="Segoe UI" panose="020B0502040204020203" pitchFamily="34" charset="0"/>
                <a:cs typeface="Segoe UI" panose="020B0502040204020203" pitchFamily="34" charset="0"/>
              </a:rPr>
              <a:t>Lo que </a:t>
            </a:r>
            <a:r>
              <a:rPr lang="en-US" sz="2100" b="1" err="1">
                <a:solidFill>
                  <a:prstClr val="white"/>
                </a:solidFill>
                <a:ea typeface="Segoe UI" panose="020B0502040204020203" pitchFamily="34" charset="0"/>
                <a:cs typeface="Segoe UI" panose="020B0502040204020203" pitchFamily="34" charset="0"/>
              </a:rPr>
              <a:t>hacemos</a:t>
            </a:r>
            <a:endParaRPr lang="en-US" sz="2100" b="1">
              <a:solidFill>
                <a:prstClr val="white"/>
              </a:solidFill>
              <a:ea typeface="Segoe UI" panose="020B0502040204020203" pitchFamily="34" charset="0"/>
              <a:cs typeface="Segoe UI" panose="020B0502040204020203" pitchFamily="34" charset="0"/>
            </a:endParaRPr>
          </a:p>
          <a:p>
            <a:pPr fontAlgn="base">
              <a:spcBef>
                <a:spcPct val="0"/>
              </a:spcBef>
              <a:spcAft>
                <a:spcPts val="306"/>
              </a:spcAft>
              <a:buClr>
                <a:prstClr val="white"/>
              </a:buClr>
              <a:buSzPct val="100000"/>
            </a:pPr>
            <a:r>
              <a:rPr lang="es-ES" sz="1428">
                <a:solidFill>
                  <a:prstClr val="white"/>
                </a:solidFill>
                <a:ea typeface="Segoe UI" pitchFamily="34" charset="0"/>
                <a:cs typeface="Segoe UI" pitchFamily="34" charset="0"/>
              </a:rPr>
              <a:t>Aplicar el poder de la tecnología para potenciar la competitividad, la productividad y la capacidad de las personas y organizaciones del mundo. </a:t>
            </a:r>
            <a:endParaRPr lang="en-US" sz="1428">
              <a:solidFill>
                <a:prstClr val="white"/>
              </a:solidFill>
              <a:ea typeface="Segoe UI" pitchFamily="34" charset="0"/>
              <a:cs typeface="Segoe UI" pitchFamily="34" charset="0"/>
            </a:endParaRPr>
          </a:p>
        </p:txBody>
      </p:sp>
      <p:sp>
        <p:nvSpPr>
          <p:cNvPr id="14" name="Chevron 13"/>
          <p:cNvSpPr/>
          <p:nvPr/>
        </p:nvSpPr>
        <p:spPr>
          <a:xfrm>
            <a:off x="6571039" y="2959263"/>
            <a:ext cx="2587974" cy="2518029"/>
          </a:xfrm>
          <a:prstGeom prst="chevron">
            <a:avLst>
              <a:gd name="adj" fmla="val 8450"/>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9891" tIns="139891" rIns="46630" bIns="139891" rtlCol="0" anchor="t"/>
          <a:lstStyle/>
          <a:p>
            <a:pPr fontAlgn="base">
              <a:spcBef>
                <a:spcPct val="0"/>
              </a:spcBef>
              <a:spcAft>
                <a:spcPts val="1224"/>
              </a:spcAft>
              <a:buClr>
                <a:prstClr val="white"/>
              </a:buClr>
              <a:buSzPct val="100000"/>
            </a:pPr>
            <a:r>
              <a:rPr lang="en-US" sz="2400" b="1" err="1">
                <a:solidFill>
                  <a:prstClr val="white"/>
                </a:solidFill>
                <a:ea typeface="Segoe UI" panose="020B0502040204020203" pitchFamily="34" charset="0"/>
                <a:cs typeface="Segoe UI" panose="020B0502040204020203" pitchFamily="34" charset="0"/>
              </a:rPr>
              <a:t>Visión</a:t>
            </a:r>
            <a:endParaRPr lang="en-US" sz="2800" b="1">
              <a:solidFill>
                <a:prstClr val="white"/>
              </a:solidFill>
              <a:ea typeface="Segoe UI" panose="020B0502040204020203" pitchFamily="34" charset="0"/>
              <a:cs typeface="Segoe UI" panose="020B0502040204020203" pitchFamily="34" charset="0"/>
            </a:endParaRPr>
          </a:p>
          <a:p>
            <a:pPr fontAlgn="base">
              <a:spcBef>
                <a:spcPct val="0"/>
              </a:spcBef>
              <a:spcAft>
                <a:spcPts val="306"/>
              </a:spcAft>
              <a:buClr>
                <a:prstClr val="white"/>
              </a:buClr>
              <a:buSzPct val="100000"/>
            </a:pPr>
            <a:r>
              <a:rPr lang="en-US" sz="1400">
                <a:solidFill>
                  <a:prstClr val="white"/>
                </a:solidFill>
                <a:ea typeface="Segoe UI" pitchFamily="34" charset="0"/>
                <a:cs typeface="Segoe UI" pitchFamily="34" charset="0"/>
              </a:rPr>
              <a:t>Ser una </a:t>
            </a:r>
            <a:r>
              <a:rPr lang="en-US" sz="1400" err="1">
                <a:solidFill>
                  <a:prstClr val="white"/>
                </a:solidFill>
                <a:ea typeface="Segoe UI" pitchFamily="34" charset="0"/>
                <a:cs typeface="Segoe UI" pitchFamily="34" charset="0"/>
              </a:rPr>
              <a:t>organización</a:t>
            </a:r>
            <a:r>
              <a:rPr lang="en-US" sz="1400">
                <a:solidFill>
                  <a:prstClr val="white"/>
                </a:solidFill>
                <a:ea typeface="Segoe UI" pitchFamily="34" charset="0"/>
                <a:cs typeface="Segoe UI" pitchFamily="34" charset="0"/>
              </a:rPr>
              <a:t> con </a:t>
            </a:r>
            <a:r>
              <a:rPr lang="en-US" sz="1400" err="1">
                <a:solidFill>
                  <a:prstClr val="white"/>
                </a:solidFill>
                <a:ea typeface="Segoe UI" pitchFamily="34" charset="0"/>
                <a:cs typeface="Segoe UI" pitchFamily="34" charset="0"/>
              </a:rPr>
              <a:t>alcance</a:t>
            </a:r>
            <a:r>
              <a:rPr lang="en-US" sz="1400">
                <a:solidFill>
                  <a:prstClr val="white"/>
                </a:solidFill>
                <a:ea typeface="Segoe UI" pitchFamily="34" charset="0"/>
                <a:cs typeface="Segoe UI" pitchFamily="34" charset="0"/>
              </a:rPr>
              <a:t> global que, </a:t>
            </a:r>
            <a:r>
              <a:rPr lang="en-US" sz="1400" err="1">
                <a:solidFill>
                  <a:prstClr val="white"/>
                </a:solidFill>
                <a:ea typeface="Segoe UI" pitchFamily="34" charset="0"/>
                <a:cs typeface="Segoe UI" pitchFamily="34" charset="0"/>
              </a:rPr>
              <a:t>mediante</a:t>
            </a:r>
            <a:r>
              <a:rPr lang="en-US" sz="1400">
                <a:solidFill>
                  <a:prstClr val="white"/>
                </a:solidFill>
                <a:ea typeface="Segoe UI" pitchFamily="34" charset="0"/>
                <a:cs typeface="Segoe UI" pitchFamily="34" charset="0"/>
              </a:rPr>
              <a:t> la </a:t>
            </a:r>
            <a:r>
              <a:rPr lang="en-US" sz="1400" err="1">
                <a:solidFill>
                  <a:prstClr val="white"/>
                </a:solidFill>
                <a:ea typeface="Segoe UI" pitchFamily="34" charset="0"/>
                <a:cs typeface="Segoe UI" pitchFamily="34" charset="0"/>
              </a:rPr>
              <a:t>innovación</a:t>
            </a:r>
            <a:r>
              <a:rPr lang="en-US" sz="1400">
                <a:solidFill>
                  <a:prstClr val="white"/>
                </a:solidFill>
                <a:ea typeface="Segoe UI" pitchFamily="34" charset="0"/>
                <a:cs typeface="Segoe UI" pitchFamily="34" charset="0"/>
              </a:rPr>
              <a:t> y las </a:t>
            </a:r>
            <a:r>
              <a:rPr lang="en-US" sz="1400" err="1">
                <a:solidFill>
                  <a:prstClr val="white"/>
                </a:solidFill>
                <a:ea typeface="Segoe UI" pitchFamily="34" charset="0"/>
                <a:cs typeface="Segoe UI" pitchFamily="34" charset="0"/>
              </a:rPr>
              <a:t>mejores</a:t>
            </a:r>
            <a:r>
              <a:rPr lang="en-US" sz="1400">
                <a:solidFill>
                  <a:prstClr val="white"/>
                </a:solidFill>
                <a:ea typeface="Segoe UI" pitchFamily="34" charset="0"/>
                <a:cs typeface="Segoe UI" pitchFamily="34" charset="0"/>
              </a:rPr>
              <a:t> </a:t>
            </a:r>
            <a:r>
              <a:rPr lang="en-US" sz="1400" err="1">
                <a:solidFill>
                  <a:prstClr val="white"/>
                </a:solidFill>
                <a:ea typeface="Segoe UI" pitchFamily="34" charset="0"/>
                <a:cs typeface="Segoe UI" pitchFamily="34" charset="0"/>
              </a:rPr>
              <a:t>practicas</a:t>
            </a:r>
            <a:r>
              <a:rPr lang="en-US" sz="1400">
                <a:solidFill>
                  <a:prstClr val="white"/>
                </a:solidFill>
                <a:ea typeface="Segoe UI" pitchFamily="34" charset="0"/>
                <a:cs typeface="Segoe UI" pitchFamily="34" charset="0"/>
              </a:rPr>
              <a:t> </a:t>
            </a:r>
            <a:r>
              <a:rPr lang="en-US" sz="1400" err="1">
                <a:solidFill>
                  <a:prstClr val="white"/>
                </a:solidFill>
                <a:ea typeface="Segoe UI" pitchFamily="34" charset="0"/>
                <a:cs typeface="Segoe UI" pitchFamily="34" charset="0"/>
              </a:rPr>
              <a:t>empresariales</a:t>
            </a:r>
            <a:r>
              <a:rPr lang="en-US" sz="1400">
                <a:solidFill>
                  <a:prstClr val="white"/>
                </a:solidFill>
                <a:ea typeface="Segoe UI" pitchFamily="34" charset="0"/>
                <a:cs typeface="Segoe UI" pitchFamily="34" charset="0"/>
              </a:rPr>
              <a:t>, </a:t>
            </a:r>
            <a:r>
              <a:rPr lang="en-US" sz="1400" err="1">
                <a:solidFill>
                  <a:prstClr val="white"/>
                </a:solidFill>
                <a:ea typeface="Segoe UI" pitchFamily="34" charset="0"/>
                <a:cs typeface="Segoe UI" pitchFamily="34" charset="0"/>
              </a:rPr>
              <a:t>contribuya</a:t>
            </a:r>
            <a:r>
              <a:rPr lang="en-US" sz="1400">
                <a:solidFill>
                  <a:prstClr val="white"/>
                </a:solidFill>
                <a:ea typeface="Segoe UI" pitchFamily="34" charset="0"/>
                <a:cs typeface="Segoe UI" pitchFamily="34" charset="0"/>
              </a:rPr>
              <a:t> el </a:t>
            </a:r>
            <a:r>
              <a:rPr lang="en-US" sz="1400" err="1">
                <a:solidFill>
                  <a:prstClr val="white"/>
                </a:solidFill>
                <a:ea typeface="Segoe UI" pitchFamily="34" charset="0"/>
                <a:cs typeface="Segoe UI" pitchFamily="34" charset="0"/>
              </a:rPr>
              <a:t>desarrollo</a:t>
            </a:r>
            <a:r>
              <a:rPr lang="en-US" sz="1400">
                <a:solidFill>
                  <a:prstClr val="white"/>
                </a:solidFill>
                <a:ea typeface="Segoe UI" pitchFamily="34" charset="0"/>
                <a:cs typeface="Segoe UI" pitchFamily="34" charset="0"/>
              </a:rPr>
              <a:t> de la </a:t>
            </a:r>
            <a:r>
              <a:rPr lang="en-US" sz="1400" err="1">
                <a:solidFill>
                  <a:prstClr val="white"/>
                </a:solidFill>
                <a:ea typeface="Segoe UI" pitchFamily="34" charset="0"/>
                <a:cs typeface="Segoe UI" pitchFamily="34" charset="0"/>
              </a:rPr>
              <a:t>sociedad</a:t>
            </a:r>
            <a:r>
              <a:rPr lang="en-US" sz="1400">
                <a:solidFill>
                  <a:prstClr val="white"/>
                </a:solidFill>
                <a:ea typeface="Segoe UI" pitchFamily="34" charset="0"/>
                <a:cs typeface="Segoe UI" pitchFamily="34" charset="0"/>
              </a:rPr>
              <a:t>.</a:t>
            </a:r>
          </a:p>
        </p:txBody>
      </p:sp>
      <p:sp>
        <p:nvSpPr>
          <p:cNvPr id="15" name="Chevron 25"/>
          <p:cNvSpPr/>
          <p:nvPr/>
        </p:nvSpPr>
        <p:spPr>
          <a:xfrm>
            <a:off x="9014429" y="2959263"/>
            <a:ext cx="3419547" cy="2518029"/>
          </a:xfrm>
          <a:custGeom>
            <a:avLst/>
            <a:gdLst>
              <a:gd name="connsiteX0" fmla="*/ 0 w 3733800"/>
              <a:gd name="connsiteY0" fmla="*/ 0 h 2468880"/>
              <a:gd name="connsiteX1" fmla="*/ 3515353 w 3733800"/>
              <a:gd name="connsiteY1" fmla="*/ 0 h 2468880"/>
              <a:gd name="connsiteX2" fmla="*/ 3733800 w 3733800"/>
              <a:gd name="connsiteY2" fmla="*/ 1234440 h 2468880"/>
              <a:gd name="connsiteX3" fmla="*/ 3515353 w 3733800"/>
              <a:gd name="connsiteY3" fmla="*/ 2468880 h 2468880"/>
              <a:gd name="connsiteX4" fmla="*/ 0 w 3733800"/>
              <a:gd name="connsiteY4" fmla="*/ 2468880 h 2468880"/>
              <a:gd name="connsiteX5" fmla="*/ 218447 w 3733800"/>
              <a:gd name="connsiteY5" fmla="*/ 1234440 h 2468880"/>
              <a:gd name="connsiteX6" fmla="*/ 0 w 3733800"/>
              <a:gd name="connsiteY6" fmla="*/ 0 h 2468880"/>
              <a:gd name="connsiteX0" fmla="*/ 0 w 3515353"/>
              <a:gd name="connsiteY0" fmla="*/ 0 h 2468880"/>
              <a:gd name="connsiteX1" fmla="*/ 3515353 w 3515353"/>
              <a:gd name="connsiteY1" fmla="*/ 0 h 2468880"/>
              <a:gd name="connsiteX2" fmla="*/ 3515353 w 3515353"/>
              <a:gd name="connsiteY2" fmla="*/ 2468880 h 2468880"/>
              <a:gd name="connsiteX3" fmla="*/ 0 w 3515353"/>
              <a:gd name="connsiteY3" fmla="*/ 2468880 h 2468880"/>
              <a:gd name="connsiteX4" fmla="*/ 218447 w 3515353"/>
              <a:gd name="connsiteY4" fmla="*/ 1234440 h 2468880"/>
              <a:gd name="connsiteX5" fmla="*/ 0 w 3515353"/>
              <a:gd name="connsiteY5" fmla="*/ 0 h 2468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5353" h="2468880">
                <a:moveTo>
                  <a:pt x="0" y="0"/>
                </a:moveTo>
                <a:lnTo>
                  <a:pt x="3515353" y="0"/>
                </a:lnTo>
                <a:lnTo>
                  <a:pt x="3515353" y="2468880"/>
                </a:lnTo>
                <a:lnTo>
                  <a:pt x="0" y="2468880"/>
                </a:lnTo>
                <a:lnTo>
                  <a:pt x="218447" y="1234440"/>
                </a:lnTo>
                <a:lnTo>
                  <a:pt x="0" y="0"/>
                </a:lnTo>
                <a:close/>
              </a:path>
            </a:pathLst>
          </a:cu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3041" tIns="139891" rIns="139891" bIns="139891" rtlCol="0" anchor="t"/>
          <a:lstStyle/>
          <a:p>
            <a:pPr fontAlgn="base">
              <a:spcBef>
                <a:spcPct val="0"/>
              </a:spcBef>
              <a:spcAft>
                <a:spcPts val="1224"/>
              </a:spcAft>
              <a:buClr>
                <a:prstClr val="white"/>
              </a:buClr>
              <a:buSzPct val="100000"/>
            </a:pPr>
            <a:r>
              <a:rPr lang="en-US" sz="2448" b="1" err="1">
                <a:solidFill>
                  <a:prstClr val="white"/>
                </a:solidFill>
                <a:ea typeface="Segoe UI" panose="020B0502040204020203" pitchFamily="34" charset="0"/>
                <a:cs typeface="Segoe UI" panose="020B0502040204020203" pitchFamily="34" charset="0"/>
              </a:rPr>
              <a:t>Filosofía</a:t>
            </a:r>
            <a:endParaRPr lang="en-US" sz="2856" b="1">
              <a:solidFill>
                <a:prstClr val="white"/>
              </a:solidFill>
              <a:ea typeface="Segoe UI" panose="020B0502040204020203" pitchFamily="34" charset="0"/>
              <a:cs typeface="Segoe UI" panose="020B0502040204020203" pitchFamily="34" charset="0"/>
            </a:endParaRPr>
          </a:p>
          <a:p>
            <a:pPr fontAlgn="base">
              <a:spcBef>
                <a:spcPct val="0"/>
              </a:spcBef>
              <a:spcAft>
                <a:spcPts val="306"/>
              </a:spcAft>
              <a:buClr>
                <a:prstClr val="white"/>
              </a:buClr>
              <a:buSzPct val="100000"/>
            </a:pPr>
            <a:r>
              <a:rPr lang="en-US" sz="1428" err="1">
                <a:solidFill>
                  <a:prstClr val="white"/>
                </a:solidFill>
                <a:ea typeface="Segoe UI" pitchFamily="34" charset="0"/>
                <a:cs typeface="Segoe UI" pitchFamily="34" charset="0"/>
              </a:rPr>
              <a:t>Creemos</a:t>
            </a:r>
            <a:r>
              <a:rPr lang="en-US" sz="1428">
                <a:solidFill>
                  <a:prstClr val="white"/>
                </a:solidFill>
                <a:ea typeface="Segoe UI" pitchFamily="34" charset="0"/>
                <a:cs typeface="Segoe UI" pitchFamily="34" charset="0"/>
              </a:rPr>
              <a:t> que en la </a:t>
            </a:r>
            <a:r>
              <a:rPr lang="en-US" sz="1428" err="1">
                <a:solidFill>
                  <a:prstClr val="white"/>
                </a:solidFill>
                <a:ea typeface="Segoe UI" pitchFamily="34" charset="0"/>
                <a:cs typeface="Segoe UI" pitchFamily="34" charset="0"/>
              </a:rPr>
              <a:t>actualidad</a:t>
            </a:r>
            <a:r>
              <a:rPr lang="en-US" sz="1428">
                <a:solidFill>
                  <a:prstClr val="white"/>
                </a:solidFill>
                <a:ea typeface="Segoe UI" pitchFamily="34" charset="0"/>
                <a:cs typeface="Segoe UI" pitchFamily="34" charset="0"/>
              </a:rPr>
              <a:t> la </a:t>
            </a:r>
            <a:r>
              <a:rPr lang="en-US" sz="1428" err="1">
                <a:solidFill>
                  <a:prstClr val="white"/>
                </a:solidFill>
                <a:ea typeface="Segoe UI" pitchFamily="34" charset="0"/>
                <a:cs typeface="Segoe UI" pitchFamily="34" charset="0"/>
              </a:rPr>
              <a:t>construcción</a:t>
            </a:r>
            <a:r>
              <a:rPr lang="en-US" sz="1428">
                <a:solidFill>
                  <a:prstClr val="white"/>
                </a:solidFill>
                <a:ea typeface="Segoe UI" pitchFamily="34" charset="0"/>
                <a:cs typeface="Segoe UI" pitchFamily="34" charset="0"/>
              </a:rPr>
              <a:t> de </a:t>
            </a:r>
            <a:r>
              <a:rPr lang="en-US" sz="1428" err="1">
                <a:solidFill>
                  <a:prstClr val="white"/>
                </a:solidFill>
                <a:ea typeface="Segoe UI" pitchFamily="34" charset="0"/>
                <a:cs typeface="Segoe UI" pitchFamily="34" charset="0"/>
              </a:rPr>
              <a:t>conectividad</a:t>
            </a:r>
            <a:r>
              <a:rPr lang="en-US" sz="1428">
                <a:solidFill>
                  <a:prstClr val="white"/>
                </a:solidFill>
                <a:ea typeface="Segoe UI" pitchFamily="34" charset="0"/>
                <a:cs typeface="Segoe UI" pitchFamily="34" charset="0"/>
              </a:rPr>
              <a:t> entre </a:t>
            </a:r>
            <a:r>
              <a:rPr lang="en-US" sz="1428" err="1">
                <a:solidFill>
                  <a:prstClr val="white"/>
                </a:solidFill>
                <a:ea typeface="Segoe UI" pitchFamily="34" charset="0"/>
                <a:cs typeface="Segoe UI" pitchFamily="34" charset="0"/>
              </a:rPr>
              <a:t>sociedades</a:t>
            </a:r>
            <a:r>
              <a:rPr lang="en-US" sz="1428">
                <a:solidFill>
                  <a:prstClr val="white"/>
                </a:solidFill>
                <a:ea typeface="Segoe UI" pitchFamily="34" charset="0"/>
                <a:cs typeface="Segoe UI" pitchFamily="34" charset="0"/>
              </a:rPr>
              <a:t> es fundamental para el </a:t>
            </a:r>
            <a:r>
              <a:rPr lang="en-US" sz="1428" err="1">
                <a:solidFill>
                  <a:prstClr val="white"/>
                </a:solidFill>
                <a:ea typeface="Segoe UI" pitchFamily="34" charset="0"/>
                <a:cs typeface="Segoe UI" pitchFamily="34" charset="0"/>
              </a:rPr>
              <a:t>desarrollo</a:t>
            </a:r>
            <a:r>
              <a:rPr lang="en-US" sz="1428">
                <a:solidFill>
                  <a:prstClr val="white"/>
                </a:solidFill>
                <a:ea typeface="Segoe UI" pitchFamily="34" charset="0"/>
                <a:cs typeface="Segoe UI" pitchFamily="34" charset="0"/>
              </a:rPr>
              <a:t> conjunto y el </a:t>
            </a:r>
            <a:r>
              <a:rPr lang="en-US" sz="1428" err="1">
                <a:solidFill>
                  <a:prstClr val="white"/>
                </a:solidFill>
                <a:ea typeface="Segoe UI" pitchFamily="34" charset="0"/>
                <a:cs typeface="Segoe UI" pitchFamily="34" charset="0"/>
              </a:rPr>
              <a:t>fortalecimiento</a:t>
            </a:r>
            <a:r>
              <a:rPr lang="en-US" sz="1428">
                <a:solidFill>
                  <a:prstClr val="white"/>
                </a:solidFill>
                <a:ea typeface="Segoe UI" pitchFamily="34" charset="0"/>
                <a:cs typeface="Segoe UI" pitchFamily="34" charset="0"/>
              </a:rPr>
              <a:t> del </a:t>
            </a:r>
            <a:r>
              <a:rPr lang="en-US" sz="1428" err="1">
                <a:solidFill>
                  <a:prstClr val="white"/>
                </a:solidFill>
                <a:ea typeface="Segoe UI" pitchFamily="34" charset="0"/>
                <a:cs typeface="Segoe UI" pitchFamily="34" charset="0"/>
              </a:rPr>
              <a:t>bienestar</a:t>
            </a:r>
            <a:r>
              <a:rPr lang="en-US" sz="1428">
                <a:solidFill>
                  <a:prstClr val="white"/>
                </a:solidFill>
                <a:ea typeface="Segoe UI" pitchFamily="34" charset="0"/>
                <a:cs typeface="Segoe UI" pitchFamily="34" charset="0"/>
              </a:rPr>
              <a:t> </a:t>
            </a:r>
            <a:r>
              <a:rPr lang="en-US" sz="1428" err="1">
                <a:solidFill>
                  <a:prstClr val="white"/>
                </a:solidFill>
                <a:ea typeface="Segoe UI" pitchFamily="34" charset="0"/>
                <a:cs typeface="Segoe UI" pitchFamily="34" charset="0"/>
              </a:rPr>
              <a:t>humano</a:t>
            </a:r>
            <a:r>
              <a:rPr lang="en-US" sz="1428">
                <a:solidFill>
                  <a:prstClr val="white"/>
                </a:solidFill>
                <a:ea typeface="Segoe UI" pitchFamily="34" charset="0"/>
                <a:cs typeface="Segoe UI" pitchFamily="34" charset="0"/>
              </a:rPr>
              <a:t>; por </a:t>
            </a:r>
            <a:r>
              <a:rPr lang="en-US" sz="1428" err="1">
                <a:solidFill>
                  <a:prstClr val="white"/>
                </a:solidFill>
                <a:ea typeface="Segoe UI" pitchFamily="34" charset="0"/>
                <a:cs typeface="Segoe UI" pitchFamily="34" charset="0"/>
              </a:rPr>
              <a:t>eso</a:t>
            </a:r>
            <a:r>
              <a:rPr lang="en-US" sz="1428">
                <a:solidFill>
                  <a:prstClr val="white"/>
                </a:solidFill>
                <a:ea typeface="Segoe UI" pitchFamily="34" charset="0"/>
                <a:cs typeface="Segoe UI" pitchFamily="34" charset="0"/>
              </a:rPr>
              <a:t> </a:t>
            </a:r>
            <a:r>
              <a:rPr lang="en-US" sz="1428" err="1">
                <a:solidFill>
                  <a:prstClr val="white"/>
                </a:solidFill>
                <a:ea typeface="Segoe UI" pitchFamily="34" charset="0"/>
                <a:cs typeface="Segoe UI" pitchFamily="34" charset="0"/>
              </a:rPr>
              <a:t>ayudamos</a:t>
            </a:r>
            <a:r>
              <a:rPr lang="en-US" sz="1428">
                <a:solidFill>
                  <a:prstClr val="white"/>
                </a:solidFill>
                <a:ea typeface="Segoe UI" pitchFamily="34" charset="0"/>
                <a:cs typeface="Segoe UI" pitchFamily="34" charset="0"/>
              </a:rPr>
              <a:t> a </a:t>
            </a:r>
            <a:r>
              <a:rPr lang="en-US" sz="1428" err="1">
                <a:solidFill>
                  <a:prstClr val="white"/>
                </a:solidFill>
                <a:ea typeface="Segoe UI" pitchFamily="34" charset="0"/>
                <a:cs typeface="Segoe UI" pitchFamily="34" charset="0"/>
              </a:rPr>
              <a:t>crear</a:t>
            </a:r>
            <a:r>
              <a:rPr lang="en-US" sz="1428">
                <a:solidFill>
                  <a:prstClr val="white"/>
                </a:solidFill>
                <a:ea typeface="Segoe UI" pitchFamily="34" charset="0"/>
                <a:cs typeface="Segoe UI" pitchFamily="34" charset="0"/>
              </a:rPr>
              <a:t> </a:t>
            </a:r>
            <a:r>
              <a:rPr lang="en-US" sz="1428" err="1">
                <a:solidFill>
                  <a:prstClr val="white"/>
                </a:solidFill>
                <a:ea typeface="Segoe UI" pitchFamily="34" charset="0"/>
                <a:cs typeface="Segoe UI" pitchFamily="34" charset="0"/>
              </a:rPr>
              <a:t>conexiones</a:t>
            </a:r>
            <a:r>
              <a:rPr lang="en-US" sz="1428">
                <a:solidFill>
                  <a:prstClr val="white"/>
                </a:solidFill>
                <a:ea typeface="Segoe UI" pitchFamily="34" charset="0"/>
                <a:cs typeface="Segoe UI" pitchFamily="34" charset="0"/>
              </a:rPr>
              <a:t>.</a:t>
            </a:r>
          </a:p>
        </p:txBody>
      </p:sp>
      <p:sp>
        <p:nvSpPr>
          <p:cNvPr id="17" name="TextBox 16"/>
          <p:cNvSpPr txBox="1"/>
          <p:nvPr/>
        </p:nvSpPr>
        <p:spPr>
          <a:xfrm>
            <a:off x="685800" y="5715534"/>
            <a:ext cx="11623607" cy="1104426"/>
          </a:xfrm>
          <a:prstGeom prst="rect">
            <a:avLst/>
          </a:prstGeom>
        </p:spPr>
        <p:txBody>
          <a:bodyPr vert="horz" wrap="square" lIns="93260" tIns="93260" rIns="93260" bIns="93260" rtlCol="0" anchor="t">
            <a:spAutoFit/>
          </a:bodyPr>
          <a:lstStyle/>
          <a:p>
            <a:pPr algn="r" defTabSz="932417"/>
            <a:r>
              <a:rPr lang="es-ES" sz="2040">
                <a:solidFill>
                  <a:srgbClr val="505050"/>
                </a:solidFill>
                <a:ea typeface="Segoe UI" pitchFamily="34" charset="0"/>
                <a:cs typeface="Segoe UI" pitchFamily="34" charset="0"/>
              </a:rPr>
              <a:t>“Ser el aliado ideal de negocios para cada organización en el mundo, usando la tecnología para ayudar a liberar el potencial humano y su capacidad de llegar siempre más allá de las expectativas.”</a:t>
            </a:r>
            <a:br>
              <a:rPr lang="en-US" sz="2448" i="1">
                <a:solidFill>
                  <a:srgbClr val="505050"/>
                </a:solidFill>
                <a:ea typeface="Segoe UI" pitchFamily="34" charset="0"/>
                <a:cs typeface="Segoe UI" pitchFamily="34" charset="0"/>
              </a:rPr>
            </a:br>
            <a:r>
              <a:rPr lang="en-US" sz="1873">
                <a:solidFill>
                  <a:srgbClr val="505050"/>
                </a:solidFill>
                <a:ea typeface="Segoe UI" pitchFamily="34" charset="0"/>
                <a:cs typeface="Segoe UI" pitchFamily="34" charset="0"/>
              </a:rPr>
              <a:t>— Nuestra </a:t>
            </a:r>
            <a:r>
              <a:rPr lang="en-US" sz="1873" err="1">
                <a:solidFill>
                  <a:srgbClr val="505050"/>
                </a:solidFill>
                <a:ea typeface="Segoe UI" pitchFamily="34" charset="0"/>
                <a:cs typeface="Segoe UI" pitchFamily="34" charset="0"/>
              </a:rPr>
              <a:t>visi</a:t>
            </a:r>
            <a:r>
              <a:rPr lang="es-419" sz="1873" err="1">
                <a:solidFill>
                  <a:srgbClr val="505050"/>
                </a:solidFill>
                <a:ea typeface="Segoe UI" pitchFamily="34" charset="0"/>
                <a:cs typeface="Segoe UI" pitchFamily="34" charset="0"/>
              </a:rPr>
              <a:t>ón</a:t>
            </a:r>
            <a:r>
              <a:rPr lang="es-419" sz="1873">
                <a:solidFill>
                  <a:srgbClr val="505050"/>
                </a:solidFill>
                <a:ea typeface="Segoe UI" pitchFamily="34" charset="0"/>
                <a:cs typeface="Segoe UI" pitchFamily="34" charset="0"/>
              </a:rPr>
              <a:t> - </a:t>
            </a:r>
            <a:r>
              <a:rPr lang="en-US" sz="1873">
                <a:solidFill>
                  <a:srgbClr val="505050"/>
                </a:solidFill>
                <a:ea typeface="Segoe UI" pitchFamily="34" charset="0"/>
                <a:cs typeface="Segoe UI" pitchFamily="34" charset="0"/>
              </a:rPr>
              <a:t>Fenix Alliance Group</a:t>
            </a:r>
          </a:p>
        </p:txBody>
      </p:sp>
    </p:spTree>
    <p:extLst>
      <p:ext uri="{BB962C8B-B14F-4D97-AF65-F5344CB8AC3E}">
        <p14:creationId xmlns:p14="http://schemas.microsoft.com/office/powerpoint/2010/main" val="30865686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B886026-BC46-40CF-ACF8-38590E50712C}"/>
              </a:ext>
            </a:extLst>
          </p:cNvPr>
          <p:cNvSpPr>
            <a:spLocks noGrp="1"/>
          </p:cNvSpPr>
          <p:nvPr>
            <p:ph type="body" sz="quarter" idx="10"/>
          </p:nvPr>
        </p:nvSpPr>
        <p:spPr>
          <a:xfrm>
            <a:off x="434975" y="963713"/>
            <a:ext cx="11565520" cy="288137"/>
          </a:xfrm>
        </p:spPr>
        <p:txBody>
          <a:bodyPr/>
          <a:lstStyle/>
          <a:p>
            <a:r>
              <a:rPr lang="en-US" sz="1836">
                <a:solidFill>
                  <a:srgbClr val="505050"/>
                </a:solidFill>
              </a:rPr>
              <a:t>People. Process. Products. Trust.</a:t>
            </a:r>
          </a:p>
        </p:txBody>
      </p:sp>
      <p:sp>
        <p:nvSpPr>
          <p:cNvPr id="4" name="Title 3">
            <a:extLst>
              <a:ext uri="{FF2B5EF4-FFF2-40B4-BE49-F238E27FC236}">
                <a16:creationId xmlns:a16="http://schemas.microsoft.com/office/drawing/2014/main" id="{528D9A12-71BC-4CBB-A872-E706804636BF}"/>
              </a:ext>
            </a:extLst>
          </p:cNvPr>
          <p:cNvSpPr>
            <a:spLocks noGrp="1"/>
          </p:cNvSpPr>
          <p:nvPr>
            <p:ph type="title"/>
          </p:nvPr>
        </p:nvSpPr>
        <p:spPr/>
        <p:txBody>
          <a:bodyPr/>
          <a:lstStyle/>
          <a:p>
            <a:r>
              <a:rPr lang="en-US"/>
              <a:t>Alliance Trusted Advisors</a:t>
            </a:r>
            <a:endParaRPr lang="en-US" spc="-100"/>
          </a:p>
        </p:txBody>
      </p:sp>
      <p:grpSp>
        <p:nvGrpSpPr>
          <p:cNvPr id="38" name="Group 37" descr="DevOps is the union of people, process, and products to enable continuous delivery of value to your end users.&#10;">
            <a:extLst>
              <a:ext uri="{FF2B5EF4-FFF2-40B4-BE49-F238E27FC236}">
                <a16:creationId xmlns:a16="http://schemas.microsoft.com/office/drawing/2014/main" id="{2EC9AE04-AF68-4BE2-A10B-4484F4319989}"/>
              </a:ext>
            </a:extLst>
          </p:cNvPr>
          <p:cNvGrpSpPr/>
          <p:nvPr/>
        </p:nvGrpSpPr>
        <p:grpSpPr>
          <a:xfrm>
            <a:off x="434975" y="1928172"/>
            <a:ext cx="5412947" cy="3963929"/>
            <a:chOff x="366076" y="1432242"/>
            <a:chExt cx="4716106" cy="3964491"/>
          </a:xfrm>
        </p:grpSpPr>
        <p:sp>
          <p:nvSpPr>
            <p:cNvPr id="40" name="Rectangle 39">
              <a:extLst>
                <a:ext uri="{FF2B5EF4-FFF2-40B4-BE49-F238E27FC236}">
                  <a16:creationId xmlns:a16="http://schemas.microsoft.com/office/drawing/2014/main" id="{DD5BFA80-E8ED-4D15-9EC6-1C69B990053C}"/>
                </a:ext>
              </a:extLst>
            </p:cNvPr>
            <p:cNvSpPr/>
            <p:nvPr/>
          </p:nvSpPr>
          <p:spPr bwMode="auto">
            <a:xfrm>
              <a:off x="366076" y="1432242"/>
              <a:ext cx="4716106" cy="396449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37141" tIns="777130" rIns="182854" bIns="146283" numCol="1" spcCol="0" rtlCol="0" fromWordArt="0" anchor="t" anchorCtr="0" forceAA="0" compatLnSpc="1">
              <a:prstTxWarp prst="textNoShape">
                <a:avLst/>
              </a:prstTxWarp>
              <a:noAutofit/>
            </a:bodyPr>
            <a:lstStyle/>
            <a:p>
              <a:r>
                <a:rPr lang="en-US" sz="2800"/>
                <a:t>En Fenix Alliance </a:t>
              </a:r>
              <a:r>
                <a:rPr lang="en-US" sz="2800" err="1"/>
                <a:t>estamos</a:t>
              </a:r>
              <a:r>
                <a:rPr lang="en-US" sz="2800"/>
                <a:t> </a:t>
              </a:r>
              <a:r>
                <a:rPr lang="en-US" sz="2800" err="1"/>
                <a:t>comprometidos</a:t>
              </a:r>
              <a:r>
                <a:rPr lang="en-US" sz="2800"/>
                <a:t> con el </a:t>
              </a:r>
              <a:r>
                <a:rPr lang="en-US" sz="2800" err="1"/>
                <a:t>potencial</a:t>
              </a:r>
              <a:r>
                <a:rPr lang="en-US" sz="2800"/>
                <a:t> de </a:t>
              </a:r>
              <a:r>
                <a:rPr lang="en-US" sz="2800" err="1"/>
                <a:t>crecimiento</a:t>
              </a:r>
              <a:r>
                <a:rPr lang="en-US" sz="2800"/>
                <a:t> de </a:t>
              </a:r>
              <a:r>
                <a:rPr lang="en-US" sz="2800" err="1"/>
                <a:t>todos</a:t>
              </a:r>
              <a:r>
                <a:rPr lang="en-US" sz="2800"/>
                <a:t> </a:t>
              </a:r>
              <a:r>
                <a:rPr lang="en-US" sz="2800" err="1"/>
                <a:t>quienes</a:t>
              </a:r>
              <a:r>
                <a:rPr lang="en-US" sz="2800"/>
                <a:t> </a:t>
              </a:r>
              <a:r>
                <a:rPr lang="en-US" sz="2800" err="1"/>
                <a:t>nos</a:t>
              </a:r>
              <a:r>
                <a:rPr lang="en-US" sz="2800"/>
                <a:t> </a:t>
              </a:r>
              <a:r>
                <a:rPr lang="en-US" sz="2800" err="1"/>
                <a:t>hacen</a:t>
              </a:r>
              <a:r>
                <a:rPr lang="en-US" sz="2800"/>
                <a:t> </a:t>
              </a:r>
              <a:r>
                <a:rPr lang="en-US" sz="2800" err="1"/>
                <a:t>posibles</a:t>
              </a:r>
              <a:r>
                <a:rPr lang="en-US" sz="2800"/>
                <a:t>.</a:t>
              </a:r>
            </a:p>
          </p:txBody>
        </p:sp>
        <p:sp>
          <p:nvSpPr>
            <p:cNvPr id="43" name="Rectangle 42">
              <a:extLst>
                <a:ext uri="{FF2B5EF4-FFF2-40B4-BE49-F238E27FC236}">
                  <a16:creationId xmlns:a16="http://schemas.microsoft.com/office/drawing/2014/main" id="{2F8088B3-00CA-4565-A4F2-49A69D180CE0}"/>
                </a:ext>
                <a:ext uri="{C183D7F6-B498-43B3-948B-1728B52AA6E4}">
                  <adec:decorative xmlns:adec="http://schemas.microsoft.com/office/drawing/2017/decorative" val="1"/>
                </a:ext>
              </a:extLst>
            </p:cNvPr>
            <p:cNvSpPr/>
            <p:nvPr/>
          </p:nvSpPr>
          <p:spPr>
            <a:xfrm>
              <a:off x="366077" y="1432242"/>
              <a:ext cx="687151" cy="1098688"/>
            </a:xfrm>
            <a:prstGeom prst="rect">
              <a:avLst/>
            </a:prstGeom>
          </p:spPr>
          <p:txBody>
            <a:bodyPr wrap="none">
              <a:spAutoFit/>
            </a:bodyPr>
            <a:lstStyle/>
            <a:p>
              <a:pPr>
                <a:defRPr/>
              </a:pPr>
              <a:r>
                <a:rPr lang="en-US" sz="6399" kern="0" spc="-10">
                  <a:ln w="3175">
                    <a:noFill/>
                  </a:ln>
                  <a:solidFill>
                    <a:srgbClr val="0078D7"/>
                  </a:solidFill>
                  <a:latin typeface="Rockwell Extra Bold" panose="02060903040505020403" pitchFamily="18" charset="0"/>
                  <a:cs typeface="Segoe UI" pitchFamily="34" charset="0"/>
                </a:rPr>
                <a:t>“</a:t>
              </a:r>
              <a:endParaRPr lang="en-US" sz="6399" kern="0">
                <a:solidFill>
                  <a:srgbClr val="0078D7"/>
                </a:solidFill>
              </a:endParaRPr>
            </a:p>
          </p:txBody>
        </p:sp>
        <p:sp>
          <p:nvSpPr>
            <p:cNvPr id="37" name="Rectangle 36">
              <a:extLst>
                <a:ext uri="{FF2B5EF4-FFF2-40B4-BE49-F238E27FC236}">
                  <a16:creationId xmlns:a16="http://schemas.microsoft.com/office/drawing/2014/main" id="{90933A4D-4859-4CF1-9E2F-B6522C3D957A}"/>
                </a:ext>
                <a:ext uri="{C183D7F6-B498-43B3-948B-1728B52AA6E4}">
                  <adec:decorative xmlns:adec="http://schemas.microsoft.com/office/drawing/2017/decorative" val="1"/>
                </a:ext>
              </a:extLst>
            </p:cNvPr>
            <p:cNvSpPr/>
            <p:nvPr/>
          </p:nvSpPr>
          <p:spPr>
            <a:xfrm>
              <a:off x="4240249" y="3396602"/>
              <a:ext cx="673739" cy="1077243"/>
            </a:xfrm>
            <a:prstGeom prst="rect">
              <a:avLst/>
            </a:prstGeom>
          </p:spPr>
          <p:txBody>
            <a:bodyPr wrap="none">
              <a:spAutoFit/>
            </a:bodyPr>
            <a:lstStyle/>
            <a:p>
              <a:pPr>
                <a:defRPr/>
              </a:pPr>
              <a:r>
                <a:rPr lang="en-US" sz="6399" kern="0" spc="-10">
                  <a:ln w="3175">
                    <a:noFill/>
                  </a:ln>
                  <a:solidFill>
                    <a:srgbClr val="0078D7"/>
                  </a:solidFill>
                  <a:latin typeface="Rockwell Extra Bold" panose="02060903040505020403" pitchFamily="18" charset="0"/>
                  <a:cs typeface="Segoe UI" pitchFamily="34" charset="0"/>
                </a:rPr>
                <a:t>”</a:t>
              </a:r>
              <a:endParaRPr lang="en-US" sz="6399" kern="0">
                <a:solidFill>
                  <a:srgbClr val="0078D7"/>
                </a:solidFill>
              </a:endParaRPr>
            </a:p>
          </p:txBody>
        </p:sp>
      </p:grpSp>
      <p:grpSp>
        <p:nvGrpSpPr>
          <p:cNvPr id="2" name="Group 1">
            <a:extLst>
              <a:ext uri="{FF2B5EF4-FFF2-40B4-BE49-F238E27FC236}">
                <a16:creationId xmlns:a16="http://schemas.microsoft.com/office/drawing/2014/main" id="{5B2102D3-A62E-4D77-AED2-14CD7C0349C6}"/>
              </a:ext>
            </a:extLst>
          </p:cNvPr>
          <p:cNvGrpSpPr/>
          <p:nvPr/>
        </p:nvGrpSpPr>
        <p:grpSpPr>
          <a:xfrm>
            <a:off x="6127059" y="1016740"/>
            <a:ext cx="5966435" cy="5228695"/>
            <a:chOff x="6127059" y="1016740"/>
            <a:chExt cx="5966435" cy="5228695"/>
          </a:xfrm>
        </p:grpSpPr>
        <p:sp>
          <p:nvSpPr>
            <p:cNvPr id="51" name="Oval 50">
              <a:extLst>
                <a:ext uri="{FF2B5EF4-FFF2-40B4-BE49-F238E27FC236}">
                  <a16:creationId xmlns:a16="http://schemas.microsoft.com/office/drawing/2014/main" id="{3C946028-2F07-4CC9-B487-50F1C2859698}"/>
                </a:ext>
                <a:ext uri="{C183D7F6-B498-43B3-948B-1728B52AA6E4}">
                  <adec:decorative xmlns:adec="http://schemas.microsoft.com/office/drawing/2017/decorative" val="1"/>
                </a:ext>
              </a:extLst>
            </p:cNvPr>
            <p:cNvSpPr/>
            <p:nvPr/>
          </p:nvSpPr>
          <p:spPr bwMode="auto">
            <a:xfrm>
              <a:off x="6899339" y="1410101"/>
              <a:ext cx="4517331" cy="4534143"/>
            </a:xfrm>
            <a:prstGeom prst="ellipse">
              <a:avLst/>
            </a:prstGeom>
            <a:noFill/>
            <a:ln>
              <a:solidFill>
                <a:schemeClr val="tx1">
                  <a:lumMod val="50000"/>
                  <a:lumOff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52" name="Oval 51">
              <a:extLst>
                <a:ext uri="{FF2B5EF4-FFF2-40B4-BE49-F238E27FC236}">
                  <a16:creationId xmlns:a16="http://schemas.microsoft.com/office/drawing/2014/main" id="{DB8E49D4-4CAC-45F7-863B-618A6CA49982}"/>
                </a:ext>
                <a:ext uri="{C183D7F6-B498-43B3-948B-1728B52AA6E4}">
                  <adec:decorative xmlns:adec="http://schemas.microsoft.com/office/drawing/2017/decorative" val="1"/>
                </a:ext>
              </a:extLst>
            </p:cNvPr>
            <p:cNvSpPr/>
            <p:nvPr/>
          </p:nvSpPr>
          <p:spPr bwMode="auto">
            <a:xfrm>
              <a:off x="7302244" y="1157435"/>
              <a:ext cx="1407415"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400">
                <a:solidFill>
                  <a:schemeClr val="tx2"/>
                </a:solidFill>
                <a:ea typeface="Segoe UI" pitchFamily="34" charset="0"/>
                <a:cs typeface="Segoe UI" pitchFamily="34" charset="0"/>
              </a:endParaRPr>
            </a:p>
            <a:p>
              <a:pPr algn="ctr" defTabSz="932472" fontAlgn="base">
                <a:lnSpc>
                  <a:spcPct val="90000"/>
                </a:lnSpc>
                <a:spcBef>
                  <a:spcPct val="0"/>
                </a:spcBef>
                <a:spcAft>
                  <a:spcPct val="0"/>
                </a:spcAft>
              </a:pPr>
              <a:r>
                <a:rPr lang="en-US" sz="1400">
                  <a:solidFill>
                    <a:schemeClr val="tx2"/>
                  </a:solidFill>
                  <a:ea typeface="Segoe UI" pitchFamily="34" charset="0"/>
                  <a:cs typeface="Segoe UI" pitchFamily="34" charset="0"/>
                </a:rPr>
                <a:t>Avanza</a:t>
              </a:r>
              <a:endParaRPr lang="en-US" sz="1600">
                <a:solidFill>
                  <a:schemeClr val="tx2"/>
                </a:solidFill>
                <a:ea typeface="Segoe UI" pitchFamily="34" charset="0"/>
                <a:cs typeface="Segoe UI" pitchFamily="34" charset="0"/>
              </a:endParaRPr>
            </a:p>
          </p:txBody>
        </p:sp>
        <p:grpSp>
          <p:nvGrpSpPr>
            <p:cNvPr id="53" name="Group 52">
              <a:extLst>
                <a:ext uri="{FF2B5EF4-FFF2-40B4-BE49-F238E27FC236}">
                  <a16:creationId xmlns:a16="http://schemas.microsoft.com/office/drawing/2014/main" id="{29929064-DF06-4EF7-9BA7-BC3483725B39}"/>
                </a:ext>
                <a:ext uri="{C183D7F6-B498-43B3-948B-1728B52AA6E4}">
                  <adec:decorative xmlns:adec="http://schemas.microsoft.com/office/drawing/2017/decorative" val="1"/>
                </a:ext>
              </a:extLst>
            </p:cNvPr>
            <p:cNvGrpSpPr/>
            <p:nvPr/>
          </p:nvGrpSpPr>
          <p:grpSpPr>
            <a:xfrm>
              <a:off x="8260782" y="2815445"/>
              <a:ext cx="1691528" cy="1853618"/>
              <a:chOff x="5375754" y="2898175"/>
              <a:chExt cx="1568588" cy="1718897"/>
            </a:xfrm>
          </p:grpSpPr>
          <p:sp>
            <p:nvSpPr>
              <p:cNvPr id="54" name="Business Trans large">
                <a:extLst>
                  <a:ext uri="{FF2B5EF4-FFF2-40B4-BE49-F238E27FC236}">
                    <a16:creationId xmlns:a16="http://schemas.microsoft.com/office/drawing/2014/main" id="{8D16BFF0-BA65-412B-94C9-D67AA44A0D80}"/>
                  </a:ext>
                </a:extLst>
              </p:cNvPr>
              <p:cNvSpPr txBox="1"/>
              <p:nvPr/>
            </p:nvSpPr>
            <p:spPr>
              <a:xfrm>
                <a:off x="5375754" y="3228293"/>
                <a:ext cx="1568588" cy="1058660"/>
              </a:xfrm>
              <a:prstGeom prst="rect">
                <a:avLst/>
              </a:prstGeom>
              <a:noFill/>
              <a:ln w="25400">
                <a:noFill/>
                <a:miter lim="800000"/>
              </a:ln>
            </p:spPr>
            <p:txBody>
              <a:bodyPr wrap="square" lIns="0" tIns="0" rIns="0" bIns="0" rtlCol="0" anchor="ctr">
                <a:noAutofit/>
              </a:bodyPr>
              <a:lstStyle/>
              <a:p>
                <a:pPr algn="ctr" defTabSz="914016">
                  <a:lnSpc>
                    <a:spcPct val="90000"/>
                  </a:lnSpc>
                  <a:spcBef>
                    <a:spcPts val="784"/>
                  </a:spcBef>
                  <a:defRPr/>
                </a:pPr>
                <a:r>
                  <a:rPr lang="en-US" sz="1800" spc="10">
                    <a:ln w="3175">
                      <a:noFill/>
                    </a:ln>
                    <a:solidFill>
                      <a:schemeClr val="tx2"/>
                    </a:solidFill>
                    <a:cs typeface="Segoe UI Semilight" panose="020B0402040204020203" pitchFamily="34" charset="0"/>
                  </a:rPr>
                  <a:t>Continuous</a:t>
                </a:r>
                <a:br>
                  <a:rPr lang="en-US" sz="1800" spc="10">
                    <a:ln w="3175">
                      <a:noFill/>
                    </a:ln>
                    <a:solidFill>
                      <a:schemeClr val="tx2"/>
                    </a:solidFill>
                    <a:cs typeface="Segoe UI Semilight" panose="020B0402040204020203" pitchFamily="34" charset="0"/>
                  </a:rPr>
                </a:br>
                <a:r>
                  <a:rPr lang="en-US" sz="1800" spc="10">
                    <a:ln w="3175">
                      <a:noFill/>
                    </a:ln>
                    <a:solidFill>
                      <a:schemeClr val="tx2"/>
                    </a:solidFill>
                    <a:cs typeface="Segoe UI Semilight" panose="020B0402040204020203" pitchFamily="34" charset="0"/>
                  </a:rPr>
                  <a:t>Growth</a:t>
                </a:r>
              </a:p>
            </p:txBody>
          </p:sp>
          <p:grpSp>
            <p:nvGrpSpPr>
              <p:cNvPr id="55" name="Group 54">
                <a:extLst>
                  <a:ext uri="{FF2B5EF4-FFF2-40B4-BE49-F238E27FC236}">
                    <a16:creationId xmlns:a16="http://schemas.microsoft.com/office/drawing/2014/main" id="{2D227A8E-BD89-428C-9CD4-5D72D5B56E2A}"/>
                  </a:ext>
                </a:extLst>
              </p:cNvPr>
              <p:cNvGrpSpPr/>
              <p:nvPr/>
            </p:nvGrpSpPr>
            <p:grpSpPr>
              <a:xfrm>
                <a:off x="5404710" y="2898175"/>
                <a:ext cx="1513009" cy="1718897"/>
                <a:chOff x="13906501" y="3922655"/>
                <a:chExt cx="619125" cy="703377"/>
              </a:xfrm>
            </p:grpSpPr>
            <p:sp>
              <p:nvSpPr>
                <p:cNvPr id="56" name="Freeform 17">
                  <a:extLst>
                    <a:ext uri="{FF2B5EF4-FFF2-40B4-BE49-F238E27FC236}">
                      <a16:creationId xmlns:a16="http://schemas.microsoft.com/office/drawing/2014/main" id="{C0BB35B1-36DA-41B6-82C0-B7307F0022F0}"/>
                    </a:ext>
                  </a:extLst>
                </p:cNvPr>
                <p:cNvSpPr>
                  <a:spLocks/>
                </p:cNvSpPr>
                <p:nvPr/>
              </p:nvSpPr>
              <p:spPr bwMode="auto">
                <a:xfrm>
                  <a:off x="14216063" y="3986213"/>
                  <a:ext cx="309563" cy="595312"/>
                </a:xfrm>
                <a:custGeom>
                  <a:avLst/>
                  <a:gdLst>
                    <a:gd name="T0" fmla="*/ 29 w 81"/>
                    <a:gd name="T1" fmla="*/ 0 h 157"/>
                    <a:gd name="T2" fmla="*/ 81 w 81"/>
                    <a:gd name="T3" fmla="*/ 76 h 157"/>
                    <a:gd name="T4" fmla="*/ 0 w 81"/>
                    <a:gd name="T5" fmla="*/ 157 h 157"/>
                  </a:gdLst>
                  <a:ahLst/>
                  <a:cxnLst>
                    <a:cxn ang="0">
                      <a:pos x="T0" y="T1"/>
                    </a:cxn>
                    <a:cxn ang="0">
                      <a:pos x="T2" y="T3"/>
                    </a:cxn>
                    <a:cxn ang="0">
                      <a:pos x="T4" y="T5"/>
                    </a:cxn>
                  </a:cxnLst>
                  <a:rect l="0" t="0" r="r" b="b"/>
                  <a:pathLst>
                    <a:path w="81" h="157">
                      <a:moveTo>
                        <a:pt x="29" y="0"/>
                      </a:moveTo>
                      <a:cubicBezTo>
                        <a:pt x="59" y="12"/>
                        <a:pt x="81" y="41"/>
                        <a:pt x="81" y="76"/>
                      </a:cubicBezTo>
                      <a:cubicBezTo>
                        <a:pt x="81" y="121"/>
                        <a:pt x="45" y="157"/>
                        <a:pt x="0" y="157"/>
                      </a:cubicBezTo>
                    </a:path>
                  </a:pathLst>
                </a:custGeom>
                <a:noFill/>
                <a:ln w="15875"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chemeClr val="tx1">
                        <a:lumMod val="50000"/>
                        <a:lumOff val="50000"/>
                      </a:schemeClr>
                    </a:solidFill>
                    <a:ea typeface="MS PGothic" panose="020B0600070205080204" pitchFamily="34" charset="-128"/>
                  </a:endParaRPr>
                </a:p>
              </p:txBody>
            </p:sp>
            <p:sp>
              <p:nvSpPr>
                <p:cNvPr id="57" name="Freeform 18">
                  <a:extLst>
                    <a:ext uri="{FF2B5EF4-FFF2-40B4-BE49-F238E27FC236}">
                      <a16:creationId xmlns:a16="http://schemas.microsoft.com/office/drawing/2014/main" id="{AE5E9BEA-A2DD-4578-90C1-902E9A1DFB1F}"/>
                    </a:ext>
                  </a:extLst>
                </p:cNvPr>
                <p:cNvSpPr>
                  <a:spLocks/>
                </p:cNvSpPr>
                <p:nvPr/>
              </p:nvSpPr>
              <p:spPr bwMode="auto">
                <a:xfrm>
                  <a:off x="13906501" y="3967163"/>
                  <a:ext cx="309563" cy="596900"/>
                </a:xfrm>
                <a:custGeom>
                  <a:avLst/>
                  <a:gdLst>
                    <a:gd name="T0" fmla="*/ 52 w 81"/>
                    <a:gd name="T1" fmla="*/ 157 h 157"/>
                    <a:gd name="T2" fmla="*/ 0 w 81"/>
                    <a:gd name="T3" fmla="*/ 81 h 157"/>
                    <a:gd name="T4" fmla="*/ 81 w 81"/>
                    <a:gd name="T5" fmla="*/ 0 h 157"/>
                  </a:gdLst>
                  <a:ahLst/>
                  <a:cxnLst>
                    <a:cxn ang="0">
                      <a:pos x="T0" y="T1"/>
                    </a:cxn>
                    <a:cxn ang="0">
                      <a:pos x="T2" y="T3"/>
                    </a:cxn>
                    <a:cxn ang="0">
                      <a:pos x="T4" y="T5"/>
                    </a:cxn>
                  </a:cxnLst>
                  <a:rect l="0" t="0" r="r" b="b"/>
                  <a:pathLst>
                    <a:path w="81" h="157">
                      <a:moveTo>
                        <a:pt x="52" y="157"/>
                      </a:moveTo>
                      <a:cubicBezTo>
                        <a:pt x="21" y="145"/>
                        <a:pt x="0" y="116"/>
                        <a:pt x="0" y="81"/>
                      </a:cubicBezTo>
                      <a:cubicBezTo>
                        <a:pt x="0" y="36"/>
                        <a:pt x="36" y="0"/>
                        <a:pt x="81" y="0"/>
                      </a:cubicBezTo>
                    </a:path>
                  </a:pathLst>
                </a:custGeom>
                <a:noFill/>
                <a:ln w="15875"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chemeClr val="tx1">
                        <a:lumMod val="50000"/>
                        <a:lumOff val="50000"/>
                      </a:schemeClr>
                    </a:solidFill>
                    <a:ea typeface="MS PGothic" panose="020B0600070205080204" pitchFamily="34" charset="-128"/>
                  </a:endParaRPr>
                </a:p>
              </p:txBody>
            </p:sp>
            <p:sp>
              <p:nvSpPr>
                <p:cNvPr id="58" name="Line 19">
                  <a:extLst>
                    <a:ext uri="{FF2B5EF4-FFF2-40B4-BE49-F238E27FC236}">
                      <a16:creationId xmlns:a16="http://schemas.microsoft.com/office/drawing/2014/main" id="{E096815D-3301-4085-B4B8-DEFFC64F4A98}"/>
                    </a:ext>
                  </a:extLst>
                </p:cNvPr>
                <p:cNvSpPr>
                  <a:spLocks noChangeShapeType="1"/>
                </p:cNvSpPr>
                <p:nvPr/>
              </p:nvSpPr>
              <p:spPr bwMode="auto">
                <a:xfrm>
                  <a:off x="14216063" y="4221163"/>
                  <a:ext cx="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rgbClr val="FFFFFF"/>
                    </a:solidFill>
                    <a:ea typeface="MS PGothic" panose="020B0600070205080204" pitchFamily="34" charset="-128"/>
                  </a:endParaRPr>
                </a:p>
              </p:txBody>
            </p:sp>
            <p:sp>
              <p:nvSpPr>
                <p:cNvPr id="59" name="Freeform 20">
                  <a:extLst>
                    <a:ext uri="{FF2B5EF4-FFF2-40B4-BE49-F238E27FC236}">
                      <a16:creationId xmlns:a16="http://schemas.microsoft.com/office/drawing/2014/main" id="{30B333D4-859E-4FAE-8847-3FAF1DBB426B}"/>
                    </a:ext>
                  </a:extLst>
                </p:cNvPr>
                <p:cNvSpPr>
                  <a:spLocks/>
                </p:cNvSpPr>
                <p:nvPr/>
              </p:nvSpPr>
              <p:spPr bwMode="auto">
                <a:xfrm>
                  <a:off x="14214339" y="3922655"/>
                  <a:ext cx="41550" cy="87427"/>
                </a:xfrm>
                <a:custGeom>
                  <a:avLst/>
                  <a:gdLst>
                    <a:gd name="T0" fmla="*/ 0 w 48"/>
                    <a:gd name="T1" fmla="*/ 101 h 101"/>
                    <a:gd name="T2" fmla="*/ 48 w 48"/>
                    <a:gd name="T3" fmla="*/ 51 h 101"/>
                    <a:gd name="T4" fmla="*/ 0 w 48"/>
                    <a:gd name="T5" fmla="*/ 0 h 101"/>
                  </a:gdLst>
                  <a:ahLst/>
                  <a:cxnLst>
                    <a:cxn ang="0">
                      <a:pos x="T0" y="T1"/>
                    </a:cxn>
                    <a:cxn ang="0">
                      <a:pos x="T2" y="T3"/>
                    </a:cxn>
                    <a:cxn ang="0">
                      <a:pos x="T4" y="T5"/>
                    </a:cxn>
                  </a:cxnLst>
                  <a:rect l="0" t="0" r="r" b="b"/>
                  <a:pathLst>
                    <a:path w="48" h="101">
                      <a:moveTo>
                        <a:pt x="0" y="101"/>
                      </a:moveTo>
                      <a:lnTo>
                        <a:pt x="48" y="51"/>
                      </a:lnTo>
                      <a:lnTo>
                        <a:pt x="0" y="0"/>
                      </a:ln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chemeClr val="tx1">
                        <a:lumMod val="50000"/>
                        <a:lumOff val="50000"/>
                      </a:schemeClr>
                    </a:solidFill>
                    <a:ea typeface="MS PGothic" panose="020B0600070205080204" pitchFamily="34" charset="-128"/>
                  </a:endParaRPr>
                </a:p>
              </p:txBody>
            </p:sp>
            <p:sp>
              <p:nvSpPr>
                <p:cNvPr id="60" name="Line 21">
                  <a:extLst>
                    <a:ext uri="{FF2B5EF4-FFF2-40B4-BE49-F238E27FC236}">
                      <a16:creationId xmlns:a16="http://schemas.microsoft.com/office/drawing/2014/main" id="{071F32D5-B94C-4FC7-A6F7-B8678D738062}"/>
                    </a:ext>
                  </a:extLst>
                </p:cNvPr>
                <p:cNvSpPr>
                  <a:spLocks noChangeShapeType="1"/>
                </p:cNvSpPr>
                <p:nvPr/>
              </p:nvSpPr>
              <p:spPr bwMode="auto">
                <a:xfrm>
                  <a:off x="14216063" y="3967163"/>
                  <a:ext cx="3810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rgbClr val="FFFFFF"/>
                    </a:solidFill>
                    <a:ea typeface="MS PGothic" panose="020B0600070205080204" pitchFamily="34" charset="-128"/>
                  </a:endParaRPr>
                </a:p>
              </p:txBody>
            </p:sp>
            <p:sp>
              <p:nvSpPr>
                <p:cNvPr id="80" name="Freeform 22">
                  <a:extLst>
                    <a:ext uri="{FF2B5EF4-FFF2-40B4-BE49-F238E27FC236}">
                      <a16:creationId xmlns:a16="http://schemas.microsoft.com/office/drawing/2014/main" id="{8D5762D9-5E19-4339-8209-6ECA4835A062}"/>
                    </a:ext>
                  </a:extLst>
                </p:cNvPr>
                <p:cNvSpPr>
                  <a:spLocks/>
                </p:cNvSpPr>
                <p:nvPr/>
              </p:nvSpPr>
              <p:spPr bwMode="auto">
                <a:xfrm>
                  <a:off x="14177963" y="4538605"/>
                  <a:ext cx="41550" cy="87427"/>
                </a:xfrm>
                <a:custGeom>
                  <a:avLst/>
                  <a:gdLst>
                    <a:gd name="T0" fmla="*/ 48 w 48"/>
                    <a:gd name="T1" fmla="*/ 0 h 101"/>
                    <a:gd name="T2" fmla="*/ 0 w 48"/>
                    <a:gd name="T3" fmla="*/ 50 h 101"/>
                    <a:gd name="T4" fmla="*/ 48 w 48"/>
                    <a:gd name="T5" fmla="*/ 101 h 101"/>
                  </a:gdLst>
                  <a:ahLst/>
                  <a:cxnLst>
                    <a:cxn ang="0">
                      <a:pos x="T0" y="T1"/>
                    </a:cxn>
                    <a:cxn ang="0">
                      <a:pos x="T2" y="T3"/>
                    </a:cxn>
                    <a:cxn ang="0">
                      <a:pos x="T4" y="T5"/>
                    </a:cxn>
                  </a:cxnLst>
                  <a:rect l="0" t="0" r="r" b="b"/>
                  <a:pathLst>
                    <a:path w="48" h="101">
                      <a:moveTo>
                        <a:pt x="48" y="0"/>
                      </a:moveTo>
                      <a:lnTo>
                        <a:pt x="0" y="50"/>
                      </a:lnTo>
                      <a:lnTo>
                        <a:pt x="48" y="101"/>
                      </a:ln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chemeClr val="tx1">
                        <a:lumMod val="50000"/>
                        <a:lumOff val="50000"/>
                      </a:schemeClr>
                    </a:solidFill>
                    <a:ea typeface="MS PGothic" panose="020B0600070205080204" pitchFamily="34" charset="-128"/>
                  </a:endParaRPr>
                </a:p>
              </p:txBody>
            </p:sp>
            <p:sp>
              <p:nvSpPr>
                <p:cNvPr id="81" name="Line 23">
                  <a:extLst>
                    <a:ext uri="{FF2B5EF4-FFF2-40B4-BE49-F238E27FC236}">
                      <a16:creationId xmlns:a16="http://schemas.microsoft.com/office/drawing/2014/main" id="{1D952B3C-B0C6-4D71-BB9F-3E44301B46E9}"/>
                    </a:ext>
                  </a:extLst>
                </p:cNvPr>
                <p:cNvSpPr>
                  <a:spLocks noChangeShapeType="1"/>
                </p:cNvSpPr>
                <p:nvPr/>
              </p:nvSpPr>
              <p:spPr bwMode="auto">
                <a:xfrm flipH="1">
                  <a:off x="14177963" y="4581525"/>
                  <a:ext cx="38100" cy="0"/>
                </a:xfrm>
                <a:prstGeom prst="line">
                  <a:avLst/>
                </a:prstGeom>
                <a:noFill/>
                <a:ln w="12700" cap="flat">
                  <a:solidFill>
                    <a:srgbClr val="0078D7"/>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defTabSz="913330" eaLnBrk="0" fontAlgn="base" hangingPunct="0">
                    <a:spcBef>
                      <a:spcPct val="0"/>
                    </a:spcBef>
                    <a:spcAft>
                      <a:spcPct val="0"/>
                    </a:spcAft>
                    <a:defRPr/>
                  </a:pPr>
                  <a:endParaRPr lang="en-US" sz="1800" kern="0">
                    <a:solidFill>
                      <a:srgbClr val="FFFFFF"/>
                    </a:solidFill>
                    <a:ea typeface="MS PGothic" panose="020B0600070205080204" pitchFamily="34" charset="-128"/>
                  </a:endParaRPr>
                </a:p>
              </p:txBody>
            </p:sp>
          </p:grpSp>
        </p:grpSp>
        <p:sp>
          <p:nvSpPr>
            <p:cNvPr id="82" name="Oval 81">
              <a:extLst>
                <a:ext uri="{FF2B5EF4-FFF2-40B4-BE49-F238E27FC236}">
                  <a16:creationId xmlns:a16="http://schemas.microsoft.com/office/drawing/2014/main" id="{72C08E3E-4120-43D7-9BCB-F6A7E0731BC8}"/>
                </a:ext>
                <a:ext uri="{C183D7F6-B498-43B3-948B-1728B52AA6E4}">
                  <adec:decorative xmlns:adec="http://schemas.microsoft.com/office/drawing/2017/decorative" val="1"/>
                </a:ext>
              </a:extLst>
            </p:cNvPr>
            <p:cNvSpPr/>
            <p:nvPr/>
          </p:nvSpPr>
          <p:spPr bwMode="auto">
            <a:xfrm>
              <a:off x="9520295" y="1016740"/>
              <a:ext cx="1294846"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83" name="TextBox 82">
              <a:extLst>
                <a:ext uri="{FF2B5EF4-FFF2-40B4-BE49-F238E27FC236}">
                  <a16:creationId xmlns:a16="http://schemas.microsoft.com/office/drawing/2014/main" id="{D3AAAA1C-BB9D-4A08-8F4F-3BC791EC80EC}"/>
                </a:ext>
                <a:ext uri="{C183D7F6-B498-43B3-948B-1728B52AA6E4}">
                  <adec:decorative xmlns:adec="http://schemas.microsoft.com/office/drawing/2017/decorative" val="1"/>
                </a:ext>
              </a:extLst>
            </p:cNvPr>
            <p:cNvSpPr txBox="1"/>
            <p:nvPr/>
          </p:nvSpPr>
          <p:spPr>
            <a:xfrm>
              <a:off x="9686739" y="1397750"/>
              <a:ext cx="874791" cy="517065"/>
            </a:xfrm>
            <a:prstGeom prst="rect">
              <a:avLst/>
            </a:prstGeom>
            <a:noFill/>
          </p:spPr>
          <p:txBody>
            <a:bodyPr wrap="none" lIns="182880" tIns="146304" rIns="182880" bIns="146304" rtlCol="0">
              <a:spAutoFit/>
            </a:bodyPr>
            <a:lstStyle/>
            <a:p>
              <a:pPr>
                <a:lnSpc>
                  <a:spcPct val="90000"/>
                </a:lnSpc>
                <a:spcAft>
                  <a:spcPts val="600"/>
                </a:spcAft>
              </a:pPr>
              <a:r>
                <a:rPr lang="en-US" sz="1600" err="1">
                  <a:solidFill>
                    <a:schemeClr val="tx2"/>
                  </a:solidFill>
                  <a:ea typeface="Segoe UI" pitchFamily="34" charset="0"/>
                  <a:cs typeface="Segoe UI" pitchFamily="34" charset="0"/>
                </a:rPr>
                <a:t>Crece</a:t>
              </a:r>
              <a:endParaRPr lang="en-US" sz="1600">
                <a:solidFill>
                  <a:schemeClr val="tx2"/>
                </a:solidFill>
                <a:ea typeface="Segoe UI" pitchFamily="34" charset="0"/>
                <a:cs typeface="Segoe UI" pitchFamily="34" charset="0"/>
              </a:endParaRPr>
            </a:p>
          </p:txBody>
        </p:sp>
        <p:sp>
          <p:nvSpPr>
            <p:cNvPr id="84" name="Oval 83">
              <a:extLst>
                <a:ext uri="{FF2B5EF4-FFF2-40B4-BE49-F238E27FC236}">
                  <a16:creationId xmlns:a16="http://schemas.microsoft.com/office/drawing/2014/main" id="{8B9E1685-271B-4D81-AA70-C9553CEA6024}"/>
                </a:ext>
                <a:ext uri="{C183D7F6-B498-43B3-948B-1728B52AA6E4}">
                  <adec:decorative xmlns:adec="http://schemas.microsoft.com/office/drawing/2017/decorative" val="1"/>
                </a:ext>
              </a:extLst>
            </p:cNvPr>
            <p:cNvSpPr/>
            <p:nvPr/>
          </p:nvSpPr>
          <p:spPr bwMode="auto">
            <a:xfrm>
              <a:off x="10798648" y="3047440"/>
              <a:ext cx="1294846"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85" name="TextBox 84">
              <a:extLst>
                <a:ext uri="{FF2B5EF4-FFF2-40B4-BE49-F238E27FC236}">
                  <a16:creationId xmlns:a16="http://schemas.microsoft.com/office/drawing/2014/main" id="{8683DB6F-EB64-4DE8-8FFA-557E3D0CD8AB}"/>
                </a:ext>
                <a:ext uri="{C183D7F6-B498-43B3-948B-1728B52AA6E4}">
                  <adec:decorative xmlns:adec="http://schemas.microsoft.com/office/drawing/2017/decorative" val="1"/>
                </a:ext>
              </a:extLst>
            </p:cNvPr>
            <p:cNvSpPr txBox="1"/>
            <p:nvPr/>
          </p:nvSpPr>
          <p:spPr>
            <a:xfrm>
              <a:off x="10910209" y="3438739"/>
              <a:ext cx="1140377" cy="517065"/>
            </a:xfrm>
            <a:prstGeom prst="rect">
              <a:avLst/>
            </a:prstGeom>
            <a:noFill/>
          </p:spPr>
          <p:txBody>
            <a:bodyPr wrap="none" lIns="182880" tIns="146304" rIns="182880" bIns="146304" rtlCol="0">
              <a:spAutoFit/>
            </a:bodyPr>
            <a:lstStyle/>
            <a:p>
              <a:pPr>
                <a:lnSpc>
                  <a:spcPct val="90000"/>
                </a:lnSpc>
                <a:spcAft>
                  <a:spcPts val="600"/>
                </a:spcAft>
              </a:pPr>
              <a:r>
                <a:rPr lang="en-US" sz="1600" err="1">
                  <a:solidFill>
                    <a:schemeClr val="tx2"/>
                  </a:solidFill>
                  <a:ea typeface="Segoe UI" pitchFamily="34" charset="0"/>
                  <a:cs typeface="Segoe UI" pitchFamily="34" charset="0"/>
                </a:rPr>
                <a:t>Coopera</a:t>
              </a:r>
              <a:endParaRPr lang="en-US" sz="1600">
                <a:solidFill>
                  <a:schemeClr val="tx2"/>
                </a:solidFill>
                <a:ea typeface="Segoe UI" pitchFamily="34" charset="0"/>
                <a:cs typeface="Segoe UI" pitchFamily="34" charset="0"/>
              </a:endParaRPr>
            </a:p>
          </p:txBody>
        </p:sp>
        <p:sp>
          <p:nvSpPr>
            <p:cNvPr id="86" name="Oval 85">
              <a:extLst>
                <a:ext uri="{FF2B5EF4-FFF2-40B4-BE49-F238E27FC236}">
                  <a16:creationId xmlns:a16="http://schemas.microsoft.com/office/drawing/2014/main" id="{FA0DCE45-C3CE-4CCE-BC15-174B844F7489}"/>
                </a:ext>
                <a:ext uri="{C183D7F6-B498-43B3-948B-1728B52AA6E4}">
                  <adec:decorative xmlns:adec="http://schemas.microsoft.com/office/drawing/2017/decorative" val="1"/>
                </a:ext>
              </a:extLst>
            </p:cNvPr>
            <p:cNvSpPr/>
            <p:nvPr/>
          </p:nvSpPr>
          <p:spPr bwMode="auto">
            <a:xfrm>
              <a:off x="9621697" y="4921507"/>
              <a:ext cx="1294846"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87" name="TextBox 86">
              <a:extLst>
                <a:ext uri="{FF2B5EF4-FFF2-40B4-BE49-F238E27FC236}">
                  <a16:creationId xmlns:a16="http://schemas.microsoft.com/office/drawing/2014/main" id="{5FB68E7A-14DD-4325-BD98-2F250A9D97A5}"/>
                </a:ext>
                <a:ext uri="{C183D7F6-B498-43B3-948B-1728B52AA6E4}">
                  <adec:decorative xmlns:adec="http://schemas.microsoft.com/office/drawing/2017/decorative" val="1"/>
                </a:ext>
              </a:extLst>
            </p:cNvPr>
            <p:cNvSpPr txBox="1"/>
            <p:nvPr/>
          </p:nvSpPr>
          <p:spPr>
            <a:xfrm>
              <a:off x="9686739" y="5115472"/>
              <a:ext cx="1186005" cy="815608"/>
            </a:xfrm>
            <a:prstGeom prst="rect">
              <a:avLst/>
            </a:prstGeom>
            <a:noFill/>
          </p:spPr>
          <p:txBody>
            <a:bodyPr wrap="square" lIns="182880" tIns="146304" rIns="182880" bIns="146304" rtlCol="0">
              <a:spAutoFit/>
            </a:bodyPr>
            <a:lstStyle/>
            <a:p>
              <a:pPr algn="ctr">
                <a:lnSpc>
                  <a:spcPct val="90000"/>
                </a:lnSpc>
                <a:spcAft>
                  <a:spcPts val="600"/>
                </a:spcAft>
              </a:pPr>
              <a:endParaRPr lang="en-US" sz="1600">
                <a:solidFill>
                  <a:schemeClr val="tx2"/>
                </a:solidFill>
                <a:ea typeface="Segoe UI" pitchFamily="34" charset="0"/>
                <a:cs typeface="Segoe UI" pitchFamily="34" charset="0"/>
              </a:endParaRPr>
            </a:p>
            <a:p>
              <a:pPr algn="ctr">
                <a:lnSpc>
                  <a:spcPct val="90000"/>
                </a:lnSpc>
                <a:spcAft>
                  <a:spcPts val="600"/>
                </a:spcAft>
              </a:pPr>
              <a:r>
                <a:rPr lang="en-US" sz="1600">
                  <a:solidFill>
                    <a:schemeClr val="tx2"/>
                  </a:solidFill>
                  <a:ea typeface="Segoe UI" pitchFamily="34" charset="0"/>
                  <a:cs typeface="Segoe UI" pitchFamily="34" charset="0"/>
                </a:rPr>
                <a:t>Envision</a:t>
              </a:r>
            </a:p>
          </p:txBody>
        </p:sp>
        <p:sp>
          <p:nvSpPr>
            <p:cNvPr id="88" name="Oval 87">
              <a:extLst>
                <a:ext uri="{FF2B5EF4-FFF2-40B4-BE49-F238E27FC236}">
                  <a16:creationId xmlns:a16="http://schemas.microsoft.com/office/drawing/2014/main" id="{DB79AF50-31B2-4B86-A38F-DC27728A5193}"/>
                </a:ext>
                <a:ext uri="{C183D7F6-B498-43B3-948B-1728B52AA6E4}">
                  <adec:decorative xmlns:adec="http://schemas.microsoft.com/office/drawing/2017/decorative" val="1"/>
                </a:ext>
              </a:extLst>
            </p:cNvPr>
            <p:cNvSpPr/>
            <p:nvPr/>
          </p:nvSpPr>
          <p:spPr bwMode="auto">
            <a:xfrm>
              <a:off x="7304009" y="4945770"/>
              <a:ext cx="1294846"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89" name="TextBox 88">
              <a:extLst>
                <a:ext uri="{FF2B5EF4-FFF2-40B4-BE49-F238E27FC236}">
                  <a16:creationId xmlns:a16="http://schemas.microsoft.com/office/drawing/2014/main" id="{7A2EFAB0-306F-4782-B61D-081FA72E24A4}"/>
                </a:ext>
                <a:ext uri="{C183D7F6-B498-43B3-948B-1728B52AA6E4}">
                  <adec:decorative xmlns:adec="http://schemas.microsoft.com/office/drawing/2017/decorative" val="1"/>
                </a:ext>
              </a:extLst>
            </p:cNvPr>
            <p:cNvSpPr txBox="1"/>
            <p:nvPr/>
          </p:nvSpPr>
          <p:spPr>
            <a:xfrm>
              <a:off x="7356666" y="5115470"/>
              <a:ext cx="1186005" cy="815608"/>
            </a:xfrm>
            <a:prstGeom prst="rect">
              <a:avLst/>
            </a:prstGeom>
            <a:noFill/>
          </p:spPr>
          <p:txBody>
            <a:bodyPr wrap="square" lIns="182880" tIns="146304" rIns="182880" bIns="146304" rtlCol="0">
              <a:spAutoFit/>
            </a:bodyPr>
            <a:lstStyle/>
            <a:p>
              <a:pPr algn="ctr">
                <a:lnSpc>
                  <a:spcPct val="90000"/>
                </a:lnSpc>
                <a:spcAft>
                  <a:spcPts val="600"/>
                </a:spcAft>
              </a:pPr>
              <a:endParaRPr lang="en-US" sz="1600">
                <a:solidFill>
                  <a:schemeClr val="tx2"/>
                </a:solidFill>
                <a:ea typeface="Segoe UI" pitchFamily="34" charset="0"/>
                <a:cs typeface="Segoe UI" pitchFamily="34" charset="0"/>
              </a:endParaRPr>
            </a:p>
            <a:p>
              <a:pPr algn="ctr">
                <a:lnSpc>
                  <a:spcPct val="90000"/>
                </a:lnSpc>
                <a:spcAft>
                  <a:spcPts val="600"/>
                </a:spcAft>
              </a:pPr>
              <a:r>
                <a:rPr lang="en-US" sz="1600" err="1">
                  <a:solidFill>
                    <a:schemeClr val="tx2"/>
                  </a:solidFill>
                  <a:ea typeface="Segoe UI" pitchFamily="34" charset="0"/>
                  <a:cs typeface="Segoe UI" pitchFamily="34" charset="0"/>
                </a:rPr>
                <a:t>Ejecuta</a:t>
              </a:r>
              <a:endParaRPr lang="en-US" sz="1600">
                <a:solidFill>
                  <a:schemeClr val="tx2"/>
                </a:solidFill>
                <a:ea typeface="Segoe UI" pitchFamily="34" charset="0"/>
                <a:cs typeface="Segoe UI" pitchFamily="34" charset="0"/>
              </a:endParaRPr>
            </a:p>
          </p:txBody>
        </p:sp>
        <p:sp>
          <p:nvSpPr>
            <p:cNvPr id="90" name="Oval 89">
              <a:extLst>
                <a:ext uri="{FF2B5EF4-FFF2-40B4-BE49-F238E27FC236}">
                  <a16:creationId xmlns:a16="http://schemas.microsoft.com/office/drawing/2014/main" id="{140729EF-31D9-4DE9-9ACB-E76997DB7F27}"/>
                </a:ext>
                <a:ext uri="{C183D7F6-B498-43B3-948B-1728B52AA6E4}">
                  <adec:decorative xmlns:adec="http://schemas.microsoft.com/office/drawing/2017/decorative" val="1"/>
                </a:ext>
              </a:extLst>
            </p:cNvPr>
            <p:cNvSpPr/>
            <p:nvPr/>
          </p:nvSpPr>
          <p:spPr bwMode="auto">
            <a:xfrm>
              <a:off x="6127059" y="3074600"/>
              <a:ext cx="1294846" cy="1299665"/>
            </a:xfrm>
            <a:prstGeom prst="ellipse">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chemeClr val="tx2"/>
                </a:solidFill>
                <a:ea typeface="Segoe UI" pitchFamily="34" charset="0"/>
                <a:cs typeface="Segoe UI" pitchFamily="34" charset="0"/>
              </a:endParaRPr>
            </a:p>
          </p:txBody>
        </p:sp>
        <p:sp>
          <p:nvSpPr>
            <p:cNvPr id="91" name="TextBox 90">
              <a:extLst>
                <a:ext uri="{FF2B5EF4-FFF2-40B4-BE49-F238E27FC236}">
                  <a16:creationId xmlns:a16="http://schemas.microsoft.com/office/drawing/2014/main" id="{12C0A6E8-B5E2-42BA-91CA-85A9A189289C}"/>
                </a:ext>
                <a:ext uri="{C183D7F6-B498-43B3-948B-1728B52AA6E4}">
                  <adec:decorative xmlns:adec="http://schemas.microsoft.com/office/drawing/2017/decorative" val="1"/>
                </a:ext>
              </a:extLst>
            </p:cNvPr>
            <p:cNvSpPr txBox="1"/>
            <p:nvPr/>
          </p:nvSpPr>
          <p:spPr>
            <a:xfrm>
              <a:off x="6190676" y="3465533"/>
              <a:ext cx="1186005"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err="1">
                  <a:solidFill>
                    <a:schemeClr val="tx2"/>
                  </a:solidFill>
                  <a:ea typeface="Segoe UI" pitchFamily="34" charset="0"/>
                  <a:cs typeface="Segoe UI" pitchFamily="34" charset="0"/>
                </a:rPr>
                <a:t>Aprende</a:t>
              </a:r>
              <a:endParaRPr lang="en-US" sz="1600">
                <a:solidFill>
                  <a:schemeClr val="tx2"/>
                </a:solidFill>
                <a:ea typeface="Segoe UI" pitchFamily="34" charset="0"/>
                <a:cs typeface="Segoe UI" pitchFamily="34" charset="0"/>
              </a:endParaRPr>
            </a:p>
          </p:txBody>
        </p:sp>
      </p:grpSp>
      <p:pic>
        <p:nvPicPr>
          <p:cNvPr id="32" name="Picture 31">
            <a:extLst>
              <a:ext uri="{FF2B5EF4-FFF2-40B4-BE49-F238E27FC236}">
                <a16:creationId xmlns:a16="http://schemas.microsoft.com/office/drawing/2014/main" id="{84DADED8-5326-413B-B722-0399E8AC79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298" y="6048107"/>
            <a:ext cx="2712122" cy="493113"/>
          </a:xfrm>
          <a:prstGeom prst="rect">
            <a:avLst/>
          </a:prstGeom>
        </p:spPr>
      </p:pic>
    </p:spTree>
    <p:extLst>
      <p:ext uri="{BB962C8B-B14F-4D97-AF65-F5344CB8AC3E}">
        <p14:creationId xmlns:p14="http://schemas.microsoft.com/office/powerpoint/2010/main" val="10093670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536" y="468898"/>
            <a:ext cx="11388390" cy="917575"/>
          </a:xfrm>
        </p:spPr>
        <p:txBody>
          <a:bodyPr/>
          <a:lstStyle/>
          <a:p>
            <a:r>
              <a:rPr lang="en-US"/>
              <a:t>La </a:t>
            </a:r>
            <a:r>
              <a:rPr lang="en-US" err="1"/>
              <a:t>revolución</a:t>
            </a:r>
            <a:r>
              <a:rPr lang="en-US"/>
              <a:t> de la Nube </a:t>
            </a:r>
            <a:r>
              <a:rPr lang="en-US" err="1"/>
              <a:t>continúa</a:t>
            </a:r>
            <a:r>
              <a:rPr lang="en-US"/>
              <a:t>.</a:t>
            </a:r>
          </a:p>
        </p:txBody>
      </p:sp>
      <p:sp>
        <p:nvSpPr>
          <p:cNvPr id="33" name="Rectangle 32"/>
          <p:cNvSpPr/>
          <p:nvPr/>
        </p:nvSpPr>
        <p:spPr>
          <a:xfrm>
            <a:off x="276007" y="6402009"/>
            <a:ext cx="5485161" cy="592020"/>
          </a:xfrm>
          <a:prstGeom prst="rect">
            <a:avLst/>
          </a:prstGeom>
        </p:spPr>
        <p:txBody>
          <a:bodyPr wrap="square" lIns="182828" tIns="146262" rIns="182828" bIns="146262" anchor="b">
            <a:spAutoFit/>
          </a:bodyPr>
          <a:lstStyle/>
          <a:p>
            <a:pPr defTabSz="932384">
              <a:lnSpc>
                <a:spcPct val="90000"/>
              </a:lnSpc>
              <a:defRPr/>
            </a:pPr>
            <a:r>
              <a:rPr lang="en-US" sz="700">
                <a:solidFill>
                  <a:schemeClr val="accent4"/>
                </a:solidFill>
              </a:rPr>
              <a:t>Source:</a:t>
            </a:r>
          </a:p>
          <a:p>
            <a:pPr defTabSz="932384">
              <a:lnSpc>
                <a:spcPct val="90000"/>
              </a:lnSpc>
              <a:defRPr/>
            </a:pPr>
            <a:r>
              <a:rPr lang="en-US" sz="700" baseline="30000">
                <a:solidFill>
                  <a:schemeClr val="accent4"/>
                </a:solidFill>
              </a:rPr>
              <a:t>1</a:t>
            </a:r>
            <a:r>
              <a:rPr lang="en-US" sz="700">
                <a:solidFill>
                  <a:schemeClr val="accent4"/>
                </a:solidFill>
              </a:rPr>
              <a:t> TBR Hybrid Cloud Report</a:t>
            </a:r>
          </a:p>
          <a:p>
            <a:pPr defTabSz="932384">
              <a:lnSpc>
                <a:spcPct val="90000"/>
              </a:lnSpc>
              <a:defRPr/>
            </a:pPr>
            <a:r>
              <a:rPr lang="en-US" sz="700" baseline="30000">
                <a:solidFill>
                  <a:schemeClr val="accent4"/>
                </a:solidFill>
              </a:rPr>
              <a:t>2</a:t>
            </a:r>
            <a:r>
              <a:rPr lang="en-US" sz="700">
                <a:solidFill>
                  <a:schemeClr val="accent4"/>
                </a:solidFill>
              </a:rPr>
              <a:t> </a:t>
            </a:r>
            <a:r>
              <a:rPr lang="en-US" sz="700">
                <a:solidFill>
                  <a:schemeClr val="accent4"/>
                </a:solidFill>
                <a:hlinkClick r:id="rId3"/>
              </a:rPr>
              <a:t>IDC Microsoft eBook: The Modern Microsoft Partner Series</a:t>
            </a:r>
            <a:endParaRPr lang="en-US" sz="700">
              <a:solidFill>
                <a:schemeClr val="accent4"/>
              </a:solidFill>
            </a:endParaRPr>
          </a:p>
        </p:txBody>
      </p:sp>
      <p:sp>
        <p:nvSpPr>
          <p:cNvPr id="29" name="Rectangle 28"/>
          <p:cNvSpPr/>
          <p:nvPr/>
        </p:nvSpPr>
        <p:spPr bwMode="auto">
          <a:xfrm>
            <a:off x="4258040" y="4011775"/>
            <a:ext cx="3579610" cy="1350436"/>
          </a:xfrm>
          <a:prstGeom prst="rect">
            <a:avLst/>
          </a:prstGeom>
          <a:noFill/>
          <a:ln w="9525" cap="flat" cmpd="sng" algn="ctr">
            <a:noFill/>
            <a:prstDash val="solid"/>
            <a:headEnd type="none" w="med" len="med"/>
            <a:tailEnd type="none" w="med" len="med"/>
          </a:ln>
          <a:effectLst/>
        </p:spPr>
        <p:txBody>
          <a:bodyPr lIns="182828" tIns="146262" rIns="182828" bIns="146262"/>
          <a:lstStyle/>
          <a:p>
            <a:pPr algn="ctr" defTabSz="932330">
              <a:lnSpc>
                <a:spcPct val="120000"/>
              </a:lnSpc>
              <a:defRPr/>
            </a:pPr>
            <a:r>
              <a:rPr lang="es-ES" sz="1632" kern="0">
                <a:solidFill>
                  <a:srgbClr val="505050"/>
                </a:solidFill>
              </a:rPr>
              <a:t>Los ingresos por servicios públicos de nube en TI alcanzarán los USD $ 141,2 mil millones para 2019</a:t>
            </a:r>
            <a:r>
              <a:rPr lang="es-ES" sz="1632" kern="0" baseline="30000">
                <a:solidFill>
                  <a:srgbClr val="505050"/>
                </a:solidFill>
              </a:rPr>
              <a:t>2</a:t>
            </a:r>
          </a:p>
          <a:p>
            <a:pPr algn="ctr" defTabSz="932330">
              <a:lnSpc>
                <a:spcPct val="120000"/>
              </a:lnSpc>
              <a:defRPr/>
            </a:pPr>
            <a:r>
              <a:rPr lang="en-US" sz="918" kern="0">
                <a:solidFill>
                  <a:srgbClr val="505050"/>
                </a:solidFill>
                <a:ea typeface="Segoe UI" charset="0"/>
                <a:cs typeface="Segoe UI" charset="0"/>
              </a:rPr>
              <a:t>Public IT Cloud Services Growth (2014-2019 CAGR %) </a:t>
            </a:r>
          </a:p>
          <a:p>
            <a:pPr algn="ctr" defTabSz="932330">
              <a:lnSpc>
                <a:spcPct val="120000"/>
              </a:lnSpc>
              <a:spcBef>
                <a:spcPts val="306"/>
              </a:spcBef>
              <a:defRPr/>
            </a:pPr>
            <a:r>
              <a:rPr lang="en-US" sz="918" kern="0">
                <a:solidFill>
                  <a:srgbClr val="505050"/>
                </a:solidFill>
                <a:ea typeface="Segoe UI" charset="0"/>
                <a:cs typeface="Segoe UI" charset="0"/>
              </a:rPr>
              <a:t>SaaS: 15.8%  PaaS: 30.6%  IaaS: 27.0%</a:t>
            </a:r>
            <a:r>
              <a:rPr lang="en-US" sz="918" kern="0" baseline="30000">
                <a:solidFill>
                  <a:srgbClr val="505050"/>
                </a:solidFill>
                <a:ea typeface="Segoe UI" charset="0"/>
                <a:cs typeface="Segoe UI" charset="0"/>
              </a:rPr>
              <a:t>2</a:t>
            </a:r>
            <a:endParaRPr lang="en-US" sz="1122" kern="0" baseline="30000">
              <a:solidFill>
                <a:srgbClr val="505050"/>
              </a:solidFill>
              <a:ea typeface="Segoe UI" charset="0"/>
              <a:cs typeface="Segoe UI" charset="0"/>
            </a:endParaRPr>
          </a:p>
        </p:txBody>
      </p:sp>
      <p:sp>
        <p:nvSpPr>
          <p:cNvPr id="27" name="Rectangle 26"/>
          <p:cNvSpPr/>
          <p:nvPr/>
        </p:nvSpPr>
        <p:spPr bwMode="auto">
          <a:xfrm>
            <a:off x="463783" y="4004029"/>
            <a:ext cx="3196544" cy="1350436"/>
          </a:xfrm>
          <a:prstGeom prst="rect">
            <a:avLst/>
          </a:prstGeom>
          <a:noFill/>
          <a:ln w="9525" cap="flat" cmpd="sng" algn="ctr">
            <a:noFill/>
            <a:prstDash val="solid"/>
            <a:headEnd type="none" w="med" len="med"/>
            <a:tailEnd type="none" w="med" len="med"/>
          </a:ln>
          <a:effectLst/>
        </p:spPr>
        <p:txBody>
          <a:bodyPr lIns="182828" tIns="146262" rIns="182828" bIns="146262"/>
          <a:lstStyle/>
          <a:p>
            <a:pPr algn="ctr" defTabSz="932330">
              <a:lnSpc>
                <a:spcPct val="120000"/>
              </a:lnSpc>
              <a:defRPr/>
            </a:pPr>
            <a:r>
              <a:rPr lang="es-ES" sz="1632" kern="0">
                <a:solidFill>
                  <a:srgbClr val="505050"/>
                </a:solidFill>
              </a:rPr>
              <a:t>El tamaño del mercado de influencia híbrida crecerá 78% año con año en 2017</a:t>
            </a:r>
            <a:r>
              <a:rPr lang="es-ES" sz="1632" kern="0" baseline="30000">
                <a:solidFill>
                  <a:srgbClr val="505050"/>
                </a:solidFill>
              </a:rPr>
              <a:t>1</a:t>
            </a:r>
            <a:r>
              <a:rPr lang="es-ES" sz="1632" kern="0">
                <a:solidFill>
                  <a:srgbClr val="505050"/>
                </a:solidFill>
              </a:rPr>
              <a:t> a USD $ 155 mil millones</a:t>
            </a:r>
            <a:endParaRPr lang="en-US" sz="1632" kern="0">
              <a:solidFill>
                <a:srgbClr val="505050"/>
              </a:solidFill>
              <a:highlight>
                <a:srgbClr val="FFFF00"/>
              </a:highlight>
            </a:endParaRPr>
          </a:p>
        </p:txBody>
      </p:sp>
      <p:grpSp>
        <p:nvGrpSpPr>
          <p:cNvPr id="3" name="Group 2">
            <a:extLst>
              <a:ext uri="{FF2B5EF4-FFF2-40B4-BE49-F238E27FC236}">
                <a16:creationId xmlns:a16="http://schemas.microsoft.com/office/drawing/2014/main" id="{352EBF3C-8D78-4973-A8C9-2A5BE9427FFA}"/>
              </a:ext>
            </a:extLst>
          </p:cNvPr>
          <p:cNvGrpSpPr/>
          <p:nvPr/>
        </p:nvGrpSpPr>
        <p:grpSpPr>
          <a:xfrm>
            <a:off x="543598" y="2355454"/>
            <a:ext cx="2882593" cy="1577088"/>
            <a:chOff x="417424" y="1962809"/>
            <a:chExt cx="2826328" cy="1546305"/>
          </a:xfrm>
        </p:grpSpPr>
        <p:sp>
          <p:nvSpPr>
            <p:cNvPr id="39" name="Freeform 9"/>
            <p:cNvSpPr>
              <a:spLocks/>
            </p:cNvSpPr>
            <p:nvPr/>
          </p:nvSpPr>
          <p:spPr bwMode="auto">
            <a:xfrm>
              <a:off x="417424" y="1962809"/>
              <a:ext cx="2826328" cy="1546305"/>
            </a:xfrm>
            <a:custGeom>
              <a:avLst/>
              <a:gdLst>
                <a:gd name="T0" fmla="*/ 768 w 971"/>
                <a:gd name="T1" fmla="*/ 123 h 530"/>
                <a:gd name="T2" fmla="*/ 701 w 971"/>
                <a:gd name="T3" fmla="*/ 135 h 530"/>
                <a:gd name="T4" fmla="*/ 471 w 971"/>
                <a:gd name="T5" fmla="*/ 0 h 530"/>
                <a:gd name="T6" fmla="*/ 215 w 971"/>
                <a:gd name="T7" fmla="*/ 197 h 530"/>
                <a:gd name="T8" fmla="*/ 169 w 971"/>
                <a:gd name="T9" fmla="*/ 191 h 530"/>
                <a:gd name="T10" fmla="*/ 0 w 971"/>
                <a:gd name="T11" fmla="*/ 360 h 530"/>
                <a:gd name="T12" fmla="*/ 169 w 971"/>
                <a:gd name="T13" fmla="*/ 530 h 530"/>
                <a:gd name="T14" fmla="*/ 768 w 971"/>
                <a:gd name="T15" fmla="*/ 530 h 530"/>
                <a:gd name="T16" fmla="*/ 971 w 971"/>
                <a:gd name="T17" fmla="*/ 327 h 530"/>
                <a:gd name="T18" fmla="*/ 768 w 971"/>
                <a:gd name="T19" fmla="*/ 123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1" h="530">
                  <a:moveTo>
                    <a:pt x="768" y="123"/>
                  </a:moveTo>
                  <a:cubicBezTo>
                    <a:pt x="745" y="123"/>
                    <a:pt x="722" y="127"/>
                    <a:pt x="701" y="135"/>
                  </a:cubicBezTo>
                  <a:cubicBezTo>
                    <a:pt x="655" y="54"/>
                    <a:pt x="569" y="0"/>
                    <a:pt x="471" y="0"/>
                  </a:cubicBezTo>
                  <a:cubicBezTo>
                    <a:pt x="348" y="0"/>
                    <a:pt x="245" y="84"/>
                    <a:pt x="215" y="197"/>
                  </a:cubicBezTo>
                  <a:cubicBezTo>
                    <a:pt x="200" y="193"/>
                    <a:pt x="185" y="191"/>
                    <a:pt x="169" y="191"/>
                  </a:cubicBezTo>
                  <a:cubicBezTo>
                    <a:pt x="76" y="191"/>
                    <a:pt x="0" y="267"/>
                    <a:pt x="0" y="360"/>
                  </a:cubicBezTo>
                  <a:cubicBezTo>
                    <a:pt x="0" y="454"/>
                    <a:pt x="76" y="530"/>
                    <a:pt x="169" y="530"/>
                  </a:cubicBezTo>
                  <a:cubicBezTo>
                    <a:pt x="768" y="530"/>
                    <a:pt x="768" y="530"/>
                    <a:pt x="768" y="530"/>
                  </a:cubicBezTo>
                  <a:cubicBezTo>
                    <a:pt x="880" y="530"/>
                    <a:pt x="971" y="439"/>
                    <a:pt x="971" y="327"/>
                  </a:cubicBezTo>
                  <a:cubicBezTo>
                    <a:pt x="971" y="214"/>
                    <a:pt x="880" y="123"/>
                    <a:pt x="768" y="123"/>
                  </a:cubicBezTo>
                </a:path>
              </a:pathLst>
            </a:custGeom>
            <a:noFill/>
            <a:ln w="19050">
              <a:solidFill>
                <a:schemeClr val="bg1">
                  <a:lumMod val="50000"/>
                </a:schemeClr>
              </a:solidFill>
            </a:ln>
          </p:spPr>
          <p:txBody>
            <a:bodyPr vert="horz" wrap="square" lIns="91414" tIns="45706" rIns="91414" bIns="45706" numCol="1" anchor="t" anchorCtr="0" compatLnSpc="1">
              <a:prstTxWarp prst="textNoShape">
                <a:avLst/>
              </a:prstTxWarp>
            </a:bodyPr>
            <a:lstStyle/>
            <a:p>
              <a:pPr defTabSz="932384"/>
              <a:endParaRPr lang="en-US" sz="1428"/>
            </a:p>
          </p:txBody>
        </p:sp>
        <p:sp>
          <p:nvSpPr>
            <p:cNvPr id="44" name="TextBox 43"/>
            <p:cNvSpPr txBox="1"/>
            <p:nvPr/>
          </p:nvSpPr>
          <p:spPr>
            <a:xfrm>
              <a:off x="928706" y="2627969"/>
              <a:ext cx="1812018" cy="854706"/>
            </a:xfrm>
            <a:prstGeom prst="rect">
              <a:avLst/>
            </a:prstGeom>
            <a:noFill/>
          </p:spPr>
          <p:txBody>
            <a:bodyPr wrap="square" lIns="182828" tIns="146262" rIns="182828" bIns="146262" rtlCol="0">
              <a:spAutoFit/>
            </a:bodyPr>
            <a:lstStyle/>
            <a:p>
              <a:pPr algn="ctr" defTabSz="932384">
                <a:lnSpc>
                  <a:spcPct val="90000"/>
                </a:lnSpc>
                <a:defRPr/>
              </a:pPr>
              <a:r>
                <a:rPr lang="en-US" sz="4080" b="1" kern="0">
                  <a:solidFill>
                    <a:schemeClr val="accent1"/>
                  </a:solidFill>
                  <a:ea typeface="Segoe UI" charset="0"/>
                  <a:cs typeface="Segoe UI" charset="0"/>
                </a:rPr>
                <a:t>78%</a:t>
              </a:r>
            </a:p>
          </p:txBody>
        </p:sp>
      </p:grpSp>
      <p:sp>
        <p:nvSpPr>
          <p:cNvPr id="28" name="Rectangle 27"/>
          <p:cNvSpPr/>
          <p:nvPr/>
        </p:nvSpPr>
        <p:spPr bwMode="auto">
          <a:xfrm>
            <a:off x="8491791" y="4004030"/>
            <a:ext cx="3225620" cy="1350436"/>
          </a:xfrm>
          <a:prstGeom prst="rect">
            <a:avLst/>
          </a:prstGeom>
          <a:noFill/>
          <a:ln w="9525" cap="flat" cmpd="sng" algn="ctr">
            <a:noFill/>
            <a:prstDash val="solid"/>
            <a:headEnd type="none" w="med" len="med"/>
            <a:tailEnd type="none" w="med" len="med"/>
          </a:ln>
          <a:effectLst/>
        </p:spPr>
        <p:txBody>
          <a:bodyPr lIns="182828" tIns="146262" rIns="182828" bIns="146262"/>
          <a:lstStyle/>
          <a:p>
            <a:pPr algn="ctr" defTabSz="932330">
              <a:lnSpc>
                <a:spcPct val="120000"/>
              </a:lnSpc>
              <a:defRPr/>
            </a:pPr>
            <a:r>
              <a:rPr lang="es-ES" sz="1400" kern="0"/>
              <a:t>Los Cloud </a:t>
            </a:r>
            <a:r>
              <a:rPr lang="es-ES" sz="1400" kern="0" err="1"/>
              <a:t>Partners</a:t>
            </a:r>
            <a:r>
              <a:rPr lang="es-ES" sz="1400" kern="0"/>
              <a:t> (&gt; 50% de los ingresos de la nube) tienen 2 veces el crecimiento y 1,5 veces el beneficio bruto de sus pares menos nublados</a:t>
            </a:r>
            <a:r>
              <a:rPr lang="es-ES" sz="1400" kern="0" baseline="30000"/>
              <a:t>2</a:t>
            </a:r>
            <a:endParaRPr lang="en-US" sz="1400" kern="0" baseline="30000"/>
          </a:p>
        </p:txBody>
      </p:sp>
      <p:grpSp>
        <p:nvGrpSpPr>
          <p:cNvPr id="4" name="Group 3">
            <a:extLst>
              <a:ext uri="{FF2B5EF4-FFF2-40B4-BE49-F238E27FC236}">
                <a16:creationId xmlns:a16="http://schemas.microsoft.com/office/drawing/2014/main" id="{5470A04C-CF7F-411B-A28B-65DB4A2E3E79}"/>
              </a:ext>
            </a:extLst>
          </p:cNvPr>
          <p:cNvGrpSpPr/>
          <p:nvPr/>
        </p:nvGrpSpPr>
        <p:grpSpPr>
          <a:xfrm>
            <a:off x="4402291" y="2073952"/>
            <a:ext cx="3397702" cy="1858907"/>
            <a:chOff x="4038873" y="1649270"/>
            <a:chExt cx="3331383" cy="1822623"/>
          </a:xfrm>
        </p:grpSpPr>
        <p:sp>
          <p:nvSpPr>
            <p:cNvPr id="41" name="TextBox 40"/>
            <p:cNvSpPr txBox="1"/>
            <p:nvPr/>
          </p:nvSpPr>
          <p:spPr>
            <a:xfrm>
              <a:off x="4740847" y="2575979"/>
              <a:ext cx="1814010" cy="798216"/>
            </a:xfrm>
            <a:prstGeom prst="rect">
              <a:avLst/>
            </a:prstGeom>
            <a:noFill/>
          </p:spPr>
          <p:txBody>
            <a:bodyPr wrap="square" lIns="182828" tIns="146262" rIns="182828" bIns="146262" rtlCol="0">
              <a:spAutoFit/>
            </a:bodyPr>
            <a:lstStyle/>
            <a:p>
              <a:pPr algn="ctr" defTabSz="932384">
                <a:lnSpc>
                  <a:spcPct val="90000"/>
                </a:lnSpc>
                <a:defRPr/>
              </a:pPr>
              <a:r>
                <a:rPr lang="en-US" sz="3672" b="1" kern="0">
                  <a:solidFill>
                    <a:schemeClr val="accent1"/>
                  </a:solidFill>
                  <a:ea typeface="Segoe UI" charset="0"/>
                  <a:cs typeface="Segoe UI" charset="0"/>
                </a:rPr>
                <a:t>$141B</a:t>
              </a:r>
            </a:p>
          </p:txBody>
        </p:sp>
        <p:sp>
          <p:nvSpPr>
            <p:cNvPr id="13" name="Freeform 9">
              <a:extLst>
                <a:ext uri="{FF2B5EF4-FFF2-40B4-BE49-F238E27FC236}">
                  <a16:creationId xmlns:a16="http://schemas.microsoft.com/office/drawing/2014/main" id="{2F1DDB77-E553-4F67-932F-408A1BEEB2DC}"/>
                </a:ext>
              </a:extLst>
            </p:cNvPr>
            <p:cNvSpPr>
              <a:spLocks/>
            </p:cNvSpPr>
            <p:nvPr/>
          </p:nvSpPr>
          <p:spPr bwMode="auto">
            <a:xfrm>
              <a:off x="4038873" y="1649270"/>
              <a:ext cx="3331383" cy="1822623"/>
            </a:xfrm>
            <a:custGeom>
              <a:avLst/>
              <a:gdLst>
                <a:gd name="T0" fmla="*/ 768 w 971"/>
                <a:gd name="T1" fmla="*/ 123 h 530"/>
                <a:gd name="T2" fmla="*/ 701 w 971"/>
                <a:gd name="T3" fmla="*/ 135 h 530"/>
                <a:gd name="T4" fmla="*/ 471 w 971"/>
                <a:gd name="T5" fmla="*/ 0 h 530"/>
                <a:gd name="T6" fmla="*/ 215 w 971"/>
                <a:gd name="T7" fmla="*/ 197 h 530"/>
                <a:gd name="T8" fmla="*/ 169 w 971"/>
                <a:gd name="T9" fmla="*/ 191 h 530"/>
                <a:gd name="T10" fmla="*/ 0 w 971"/>
                <a:gd name="T11" fmla="*/ 360 h 530"/>
                <a:gd name="T12" fmla="*/ 169 w 971"/>
                <a:gd name="T13" fmla="*/ 530 h 530"/>
                <a:gd name="T14" fmla="*/ 768 w 971"/>
                <a:gd name="T15" fmla="*/ 530 h 530"/>
                <a:gd name="T16" fmla="*/ 971 w 971"/>
                <a:gd name="T17" fmla="*/ 327 h 530"/>
                <a:gd name="T18" fmla="*/ 768 w 971"/>
                <a:gd name="T19" fmla="*/ 123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1" h="530">
                  <a:moveTo>
                    <a:pt x="768" y="123"/>
                  </a:moveTo>
                  <a:cubicBezTo>
                    <a:pt x="745" y="123"/>
                    <a:pt x="722" y="127"/>
                    <a:pt x="701" y="135"/>
                  </a:cubicBezTo>
                  <a:cubicBezTo>
                    <a:pt x="655" y="54"/>
                    <a:pt x="569" y="0"/>
                    <a:pt x="471" y="0"/>
                  </a:cubicBezTo>
                  <a:cubicBezTo>
                    <a:pt x="348" y="0"/>
                    <a:pt x="245" y="84"/>
                    <a:pt x="215" y="197"/>
                  </a:cubicBezTo>
                  <a:cubicBezTo>
                    <a:pt x="200" y="193"/>
                    <a:pt x="185" y="191"/>
                    <a:pt x="169" y="191"/>
                  </a:cubicBezTo>
                  <a:cubicBezTo>
                    <a:pt x="76" y="191"/>
                    <a:pt x="0" y="267"/>
                    <a:pt x="0" y="360"/>
                  </a:cubicBezTo>
                  <a:cubicBezTo>
                    <a:pt x="0" y="454"/>
                    <a:pt x="76" y="530"/>
                    <a:pt x="169" y="530"/>
                  </a:cubicBezTo>
                  <a:cubicBezTo>
                    <a:pt x="768" y="530"/>
                    <a:pt x="768" y="530"/>
                    <a:pt x="768" y="530"/>
                  </a:cubicBezTo>
                  <a:cubicBezTo>
                    <a:pt x="880" y="530"/>
                    <a:pt x="971" y="439"/>
                    <a:pt x="971" y="327"/>
                  </a:cubicBezTo>
                  <a:cubicBezTo>
                    <a:pt x="971" y="214"/>
                    <a:pt x="880" y="123"/>
                    <a:pt x="768" y="123"/>
                  </a:cubicBezTo>
                </a:path>
              </a:pathLst>
            </a:custGeom>
            <a:noFill/>
            <a:ln w="19050">
              <a:solidFill>
                <a:schemeClr val="bg1">
                  <a:lumMod val="50000"/>
                </a:schemeClr>
              </a:solidFill>
            </a:ln>
          </p:spPr>
          <p:txBody>
            <a:bodyPr vert="horz" wrap="square" lIns="91414" tIns="45706" rIns="91414" bIns="45706" numCol="1" anchor="t" anchorCtr="0" compatLnSpc="1">
              <a:prstTxWarp prst="textNoShape">
                <a:avLst/>
              </a:prstTxWarp>
            </a:bodyPr>
            <a:lstStyle/>
            <a:p>
              <a:pPr defTabSz="932384"/>
              <a:endParaRPr lang="en-US" sz="1428"/>
            </a:p>
          </p:txBody>
        </p:sp>
      </p:grpSp>
      <p:grpSp>
        <p:nvGrpSpPr>
          <p:cNvPr id="5" name="Group 4">
            <a:extLst>
              <a:ext uri="{FF2B5EF4-FFF2-40B4-BE49-F238E27FC236}">
                <a16:creationId xmlns:a16="http://schemas.microsoft.com/office/drawing/2014/main" id="{AE29C8D1-692C-4922-8320-E233676E3BB2}"/>
              </a:ext>
            </a:extLst>
          </p:cNvPr>
          <p:cNvGrpSpPr/>
          <p:nvPr/>
        </p:nvGrpSpPr>
        <p:grpSpPr>
          <a:xfrm>
            <a:off x="8680531" y="2355453"/>
            <a:ext cx="2848141" cy="1558239"/>
            <a:chOff x="8252572" y="1983780"/>
            <a:chExt cx="2792549" cy="1527824"/>
          </a:xfrm>
        </p:grpSpPr>
        <p:sp>
          <p:nvSpPr>
            <p:cNvPr id="30" name="TextBox 29"/>
            <p:cNvSpPr txBox="1"/>
            <p:nvPr/>
          </p:nvSpPr>
          <p:spPr>
            <a:xfrm>
              <a:off x="8744288" y="2627969"/>
              <a:ext cx="1809115" cy="854706"/>
            </a:xfrm>
            <a:prstGeom prst="rect">
              <a:avLst/>
            </a:prstGeom>
            <a:noFill/>
          </p:spPr>
          <p:txBody>
            <a:bodyPr wrap="square" lIns="182828" tIns="146262" rIns="182828" bIns="146262" rtlCol="0">
              <a:spAutoFit/>
            </a:bodyPr>
            <a:lstStyle/>
            <a:p>
              <a:pPr algn="ctr" defTabSz="932384">
                <a:lnSpc>
                  <a:spcPct val="90000"/>
                </a:lnSpc>
                <a:defRPr/>
              </a:pPr>
              <a:r>
                <a:rPr lang="en-US" sz="4080" b="1" kern="0">
                  <a:solidFill>
                    <a:schemeClr val="accent1"/>
                  </a:solidFill>
                  <a:ea typeface="Segoe UI" charset="0"/>
                  <a:cs typeface="Segoe UI" charset="0"/>
                </a:rPr>
                <a:t>2X</a:t>
              </a:r>
            </a:p>
          </p:txBody>
        </p:sp>
        <p:sp>
          <p:nvSpPr>
            <p:cNvPr id="14" name="Freeform 9">
              <a:extLst>
                <a:ext uri="{FF2B5EF4-FFF2-40B4-BE49-F238E27FC236}">
                  <a16:creationId xmlns:a16="http://schemas.microsoft.com/office/drawing/2014/main" id="{B398C523-6A47-45E4-A941-0A588537F3C8}"/>
                </a:ext>
              </a:extLst>
            </p:cNvPr>
            <p:cNvSpPr>
              <a:spLocks/>
            </p:cNvSpPr>
            <p:nvPr/>
          </p:nvSpPr>
          <p:spPr bwMode="auto">
            <a:xfrm>
              <a:off x="8252572" y="1983780"/>
              <a:ext cx="2792549" cy="1527824"/>
            </a:xfrm>
            <a:custGeom>
              <a:avLst/>
              <a:gdLst>
                <a:gd name="T0" fmla="*/ 768 w 971"/>
                <a:gd name="T1" fmla="*/ 123 h 530"/>
                <a:gd name="T2" fmla="*/ 701 w 971"/>
                <a:gd name="T3" fmla="*/ 135 h 530"/>
                <a:gd name="T4" fmla="*/ 471 w 971"/>
                <a:gd name="T5" fmla="*/ 0 h 530"/>
                <a:gd name="T6" fmla="*/ 215 w 971"/>
                <a:gd name="T7" fmla="*/ 197 h 530"/>
                <a:gd name="T8" fmla="*/ 169 w 971"/>
                <a:gd name="T9" fmla="*/ 191 h 530"/>
                <a:gd name="T10" fmla="*/ 0 w 971"/>
                <a:gd name="T11" fmla="*/ 360 h 530"/>
                <a:gd name="T12" fmla="*/ 169 w 971"/>
                <a:gd name="T13" fmla="*/ 530 h 530"/>
                <a:gd name="T14" fmla="*/ 768 w 971"/>
                <a:gd name="T15" fmla="*/ 530 h 530"/>
                <a:gd name="T16" fmla="*/ 971 w 971"/>
                <a:gd name="T17" fmla="*/ 327 h 530"/>
                <a:gd name="T18" fmla="*/ 768 w 971"/>
                <a:gd name="T19" fmla="*/ 123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1" h="530">
                  <a:moveTo>
                    <a:pt x="768" y="123"/>
                  </a:moveTo>
                  <a:cubicBezTo>
                    <a:pt x="745" y="123"/>
                    <a:pt x="722" y="127"/>
                    <a:pt x="701" y="135"/>
                  </a:cubicBezTo>
                  <a:cubicBezTo>
                    <a:pt x="655" y="54"/>
                    <a:pt x="569" y="0"/>
                    <a:pt x="471" y="0"/>
                  </a:cubicBezTo>
                  <a:cubicBezTo>
                    <a:pt x="348" y="0"/>
                    <a:pt x="245" y="84"/>
                    <a:pt x="215" y="197"/>
                  </a:cubicBezTo>
                  <a:cubicBezTo>
                    <a:pt x="200" y="193"/>
                    <a:pt x="185" y="191"/>
                    <a:pt x="169" y="191"/>
                  </a:cubicBezTo>
                  <a:cubicBezTo>
                    <a:pt x="76" y="191"/>
                    <a:pt x="0" y="267"/>
                    <a:pt x="0" y="360"/>
                  </a:cubicBezTo>
                  <a:cubicBezTo>
                    <a:pt x="0" y="454"/>
                    <a:pt x="76" y="530"/>
                    <a:pt x="169" y="530"/>
                  </a:cubicBezTo>
                  <a:cubicBezTo>
                    <a:pt x="768" y="530"/>
                    <a:pt x="768" y="530"/>
                    <a:pt x="768" y="530"/>
                  </a:cubicBezTo>
                  <a:cubicBezTo>
                    <a:pt x="880" y="530"/>
                    <a:pt x="971" y="439"/>
                    <a:pt x="971" y="327"/>
                  </a:cubicBezTo>
                  <a:cubicBezTo>
                    <a:pt x="971" y="214"/>
                    <a:pt x="880" y="123"/>
                    <a:pt x="768" y="123"/>
                  </a:cubicBezTo>
                </a:path>
              </a:pathLst>
            </a:custGeom>
            <a:noFill/>
            <a:ln w="19050">
              <a:solidFill>
                <a:schemeClr val="bg1">
                  <a:lumMod val="50000"/>
                </a:schemeClr>
              </a:solidFill>
            </a:ln>
          </p:spPr>
          <p:txBody>
            <a:bodyPr vert="horz" wrap="square" lIns="91414" tIns="45706" rIns="91414" bIns="45706" numCol="1" anchor="t" anchorCtr="0" compatLnSpc="1">
              <a:prstTxWarp prst="textNoShape">
                <a:avLst/>
              </a:prstTxWarp>
            </a:bodyPr>
            <a:lstStyle/>
            <a:p>
              <a:pPr defTabSz="932384"/>
              <a:endParaRPr lang="en-US" sz="1428"/>
            </a:p>
          </p:txBody>
        </p:sp>
      </p:grpSp>
      <p:pic>
        <p:nvPicPr>
          <p:cNvPr id="16" name="Picture 15">
            <a:extLst>
              <a:ext uri="{FF2B5EF4-FFF2-40B4-BE49-F238E27FC236}">
                <a16:creationId xmlns:a16="http://schemas.microsoft.com/office/drawing/2014/main" id="{678890B2-DED6-4EC5-B2EF-260C8F0876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6203" y="6058500"/>
            <a:ext cx="2712122" cy="493113"/>
          </a:xfrm>
          <a:prstGeom prst="rect">
            <a:avLst/>
          </a:prstGeom>
        </p:spPr>
      </p:pic>
    </p:spTree>
    <p:extLst>
      <p:ext uri="{BB962C8B-B14F-4D97-AF65-F5344CB8AC3E}">
        <p14:creationId xmlns:p14="http://schemas.microsoft.com/office/powerpoint/2010/main" val="16555366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F9B5BD9C-C203-44B0-A71E-C587E6CFC184}"/>
              </a:ext>
            </a:extLst>
          </p:cNvPr>
          <p:cNvSpPr>
            <a:spLocks/>
          </p:cNvSpPr>
          <p:nvPr/>
        </p:nvSpPr>
        <p:spPr bwMode="auto">
          <a:xfrm>
            <a:off x="454486" y="1946498"/>
            <a:ext cx="10013992" cy="4235901"/>
          </a:xfrm>
          <a:custGeom>
            <a:avLst/>
            <a:gdLst>
              <a:gd name="connsiteX0" fmla="*/ 2220085 w 2220085"/>
              <a:gd name="connsiteY0" fmla="*/ 0 h 939092"/>
              <a:gd name="connsiteX1" fmla="*/ 2220085 w 2220085"/>
              <a:gd name="connsiteY1" fmla="*/ 939092 h 939092"/>
              <a:gd name="connsiteX2" fmla="*/ 1910675 w 2220085"/>
              <a:gd name="connsiteY2" fmla="*/ 939092 h 939092"/>
              <a:gd name="connsiteX3" fmla="*/ 0 w 2220085"/>
              <a:gd name="connsiteY3" fmla="*/ 939092 h 939092"/>
              <a:gd name="connsiteX4" fmla="*/ 0 w 2220085"/>
              <a:gd name="connsiteY4" fmla="*/ 456915 h 939092"/>
              <a:gd name="connsiteX5" fmla="*/ 1268486 w 2220085"/>
              <a:gd name="connsiteY5" fmla="*/ 193572 h 939092"/>
              <a:gd name="connsiteX6" fmla="*/ 1986700 w 2220085"/>
              <a:gd name="connsiteY6" fmla="*/ 47123 h 939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085" h="939092">
                <a:moveTo>
                  <a:pt x="2220085" y="0"/>
                </a:moveTo>
                <a:lnTo>
                  <a:pt x="2220085" y="939092"/>
                </a:lnTo>
                <a:lnTo>
                  <a:pt x="1910675" y="939092"/>
                </a:lnTo>
                <a:cubicBezTo>
                  <a:pt x="1159739" y="939092"/>
                  <a:pt x="496089" y="939092"/>
                  <a:pt x="0" y="939092"/>
                </a:cubicBezTo>
                <a:cubicBezTo>
                  <a:pt x="0" y="939092"/>
                  <a:pt x="0" y="939092"/>
                  <a:pt x="0" y="456915"/>
                </a:cubicBezTo>
                <a:cubicBezTo>
                  <a:pt x="0" y="456915"/>
                  <a:pt x="671772" y="334516"/>
                  <a:pt x="1268486" y="193572"/>
                </a:cubicBezTo>
                <a:cubicBezTo>
                  <a:pt x="1417664" y="159263"/>
                  <a:pt x="1669579" y="110582"/>
                  <a:pt x="1986700" y="47123"/>
                </a:cubicBezTo>
                <a:close/>
              </a:path>
            </a:pathLst>
          </a:custGeom>
          <a:solidFill>
            <a:schemeClr val="tx2"/>
          </a:solidFill>
          <a:ln w="12700">
            <a:noFill/>
            <a:prstDash val="dash"/>
            <a:headEnd type="none" w="med" len="med"/>
            <a:tailEnd type="none" w="med" len="med"/>
          </a:ln>
          <a:effectLst/>
          <a:extLst>
            <a:ext uri="{91240B29-F687-4F45-9708-019B960494DF}">
              <a14:hiddenLine xmlns:a14="http://schemas.microsoft.com/office/drawing/2010/main" w="9525">
                <a:solidFill>
                  <a:srgbClr val="000000"/>
                </a:solidFill>
                <a:round/>
                <a:headEnd/>
                <a:tailEnd/>
              </a14:hiddenLine>
            </a:ex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800" kern="0">
              <a:solidFill>
                <a:schemeClr val="accent1"/>
              </a:solidFill>
              <a:cs typeface="Segoe UI" pitchFamily="34" charset="0"/>
            </a:endParaRPr>
          </a:p>
        </p:txBody>
      </p:sp>
      <p:grpSp>
        <p:nvGrpSpPr>
          <p:cNvPr id="31" name="Group 30">
            <a:extLst>
              <a:ext uri="{FF2B5EF4-FFF2-40B4-BE49-F238E27FC236}">
                <a16:creationId xmlns:a16="http://schemas.microsoft.com/office/drawing/2014/main" id="{17E7AFB4-8FA1-4EEE-BF5B-526968CA9E7F}"/>
              </a:ext>
            </a:extLst>
          </p:cNvPr>
          <p:cNvGrpSpPr/>
          <p:nvPr/>
        </p:nvGrpSpPr>
        <p:grpSpPr>
          <a:xfrm>
            <a:off x="454486" y="3934648"/>
            <a:ext cx="10013992" cy="2247753"/>
            <a:chOff x="578734" y="3934709"/>
            <a:chExt cx="9910725" cy="2248071"/>
          </a:xfrm>
        </p:grpSpPr>
        <p:sp>
          <p:nvSpPr>
            <p:cNvPr id="28" name="Freeform 6">
              <a:extLst>
                <a:ext uri="{FF2B5EF4-FFF2-40B4-BE49-F238E27FC236}">
                  <a16:creationId xmlns:a16="http://schemas.microsoft.com/office/drawing/2014/main" id="{F1D1CDA6-355D-4CE6-B3CA-569BD3E42DA5}"/>
                </a:ext>
              </a:extLst>
            </p:cNvPr>
            <p:cNvSpPr>
              <a:spLocks/>
            </p:cNvSpPr>
            <p:nvPr/>
          </p:nvSpPr>
          <p:spPr bwMode="auto">
            <a:xfrm>
              <a:off x="578734" y="3934709"/>
              <a:ext cx="9910725" cy="2248071"/>
            </a:xfrm>
            <a:custGeom>
              <a:avLst/>
              <a:gdLst>
                <a:gd name="T0" fmla="*/ 0 w 1828"/>
                <a:gd name="T1" fmla="*/ 546 h 546"/>
                <a:gd name="T2" fmla="*/ 1828 w 1828"/>
                <a:gd name="T3" fmla="*/ 546 h 546"/>
                <a:gd name="T4" fmla="*/ 1828 w 1828"/>
                <a:gd name="T5" fmla="*/ 0 h 546"/>
                <a:gd name="T6" fmla="*/ 853 w 1828"/>
                <a:gd name="T7" fmla="*/ 201 h 546"/>
                <a:gd name="T8" fmla="*/ 0 w 1828"/>
                <a:gd name="T9" fmla="*/ 340 h 546"/>
                <a:gd name="T10" fmla="*/ 0 w 1828"/>
                <a:gd name="T11" fmla="*/ 546 h 546"/>
              </a:gdLst>
              <a:ahLst/>
              <a:cxnLst>
                <a:cxn ang="0">
                  <a:pos x="T0" y="T1"/>
                </a:cxn>
                <a:cxn ang="0">
                  <a:pos x="T2" y="T3"/>
                </a:cxn>
                <a:cxn ang="0">
                  <a:pos x="T4" y="T5"/>
                </a:cxn>
                <a:cxn ang="0">
                  <a:pos x="T6" y="T7"/>
                </a:cxn>
                <a:cxn ang="0">
                  <a:pos x="T8" y="T9"/>
                </a:cxn>
                <a:cxn ang="0">
                  <a:pos x="T10" y="T11"/>
                </a:cxn>
              </a:cxnLst>
              <a:rect l="0" t="0" r="r" b="b"/>
              <a:pathLst>
                <a:path w="1828" h="546">
                  <a:moveTo>
                    <a:pt x="0" y="546"/>
                  </a:moveTo>
                  <a:cubicBezTo>
                    <a:pt x="1828" y="546"/>
                    <a:pt x="1828" y="546"/>
                    <a:pt x="1828" y="546"/>
                  </a:cubicBezTo>
                  <a:cubicBezTo>
                    <a:pt x="1828" y="0"/>
                    <a:pt x="1828" y="0"/>
                    <a:pt x="1828" y="0"/>
                  </a:cubicBezTo>
                  <a:cubicBezTo>
                    <a:pt x="1828" y="0"/>
                    <a:pt x="1191" y="138"/>
                    <a:pt x="853" y="201"/>
                  </a:cubicBezTo>
                  <a:cubicBezTo>
                    <a:pt x="515" y="264"/>
                    <a:pt x="0" y="340"/>
                    <a:pt x="0" y="340"/>
                  </a:cubicBezTo>
                  <a:lnTo>
                    <a:pt x="0" y="54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29" name="Freeform 5">
              <a:extLst>
                <a:ext uri="{FF2B5EF4-FFF2-40B4-BE49-F238E27FC236}">
                  <a16:creationId xmlns:a16="http://schemas.microsoft.com/office/drawing/2014/main" id="{70E17262-7691-43BE-BBC7-DB1854EABDE6}"/>
                </a:ext>
              </a:extLst>
            </p:cNvPr>
            <p:cNvSpPr>
              <a:spLocks/>
            </p:cNvSpPr>
            <p:nvPr/>
          </p:nvSpPr>
          <p:spPr bwMode="auto">
            <a:xfrm>
              <a:off x="578734" y="4339604"/>
              <a:ext cx="9910725" cy="1843176"/>
            </a:xfrm>
            <a:custGeom>
              <a:avLst/>
              <a:gdLst>
                <a:gd name="T0" fmla="*/ 0 w 1828"/>
                <a:gd name="T1" fmla="*/ 448 h 448"/>
                <a:gd name="T2" fmla="*/ 1828 w 1828"/>
                <a:gd name="T3" fmla="*/ 448 h 448"/>
                <a:gd name="T4" fmla="*/ 1828 w 1828"/>
                <a:gd name="T5" fmla="*/ 0 h 448"/>
                <a:gd name="T6" fmla="*/ 825 w 1828"/>
                <a:gd name="T7" fmla="*/ 175 h 448"/>
                <a:gd name="T8" fmla="*/ 0 w 1828"/>
                <a:gd name="T9" fmla="*/ 286 h 448"/>
                <a:gd name="T10" fmla="*/ 0 w 1828"/>
                <a:gd name="T11" fmla="*/ 448 h 448"/>
              </a:gdLst>
              <a:ahLst/>
              <a:cxnLst>
                <a:cxn ang="0">
                  <a:pos x="T0" y="T1"/>
                </a:cxn>
                <a:cxn ang="0">
                  <a:pos x="T2" y="T3"/>
                </a:cxn>
                <a:cxn ang="0">
                  <a:pos x="T4" y="T5"/>
                </a:cxn>
                <a:cxn ang="0">
                  <a:pos x="T6" y="T7"/>
                </a:cxn>
                <a:cxn ang="0">
                  <a:pos x="T8" y="T9"/>
                </a:cxn>
                <a:cxn ang="0">
                  <a:pos x="T10" y="T11"/>
                </a:cxn>
              </a:cxnLst>
              <a:rect l="0" t="0" r="r" b="b"/>
              <a:pathLst>
                <a:path w="1828" h="448">
                  <a:moveTo>
                    <a:pt x="0" y="448"/>
                  </a:moveTo>
                  <a:cubicBezTo>
                    <a:pt x="1828" y="448"/>
                    <a:pt x="1828" y="448"/>
                    <a:pt x="1828" y="448"/>
                  </a:cubicBezTo>
                  <a:cubicBezTo>
                    <a:pt x="1828" y="0"/>
                    <a:pt x="1828" y="0"/>
                    <a:pt x="1828" y="0"/>
                  </a:cubicBezTo>
                  <a:cubicBezTo>
                    <a:pt x="1828" y="0"/>
                    <a:pt x="1123" y="128"/>
                    <a:pt x="825" y="175"/>
                  </a:cubicBezTo>
                  <a:cubicBezTo>
                    <a:pt x="526" y="222"/>
                    <a:pt x="0" y="286"/>
                    <a:pt x="0" y="286"/>
                  </a:cubicBezTo>
                  <a:lnTo>
                    <a:pt x="0" y="44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grpSp>
      <p:cxnSp>
        <p:nvCxnSpPr>
          <p:cNvPr id="24" name="Straight Connector 23">
            <a:extLst>
              <a:ext uri="{FF2B5EF4-FFF2-40B4-BE49-F238E27FC236}">
                <a16:creationId xmlns:a16="http://schemas.microsoft.com/office/drawing/2014/main" id="{D4AD1274-CA1D-444B-9352-DDA86F8692CD}"/>
              </a:ext>
            </a:extLst>
          </p:cNvPr>
          <p:cNvCxnSpPr/>
          <p:nvPr/>
        </p:nvCxnSpPr>
        <p:spPr>
          <a:xfrm>
            <a:off x="454485" y="1946498"/>
            <a:ext cx="10034369" cy="0"/>
          </a:xfrm>
          <a:prstGeom prst="line">
            <a:avLst/>
          </a:prstGeom>
          <a:ln w="12700">
            <a:solidFill>
              <a:schemeClr val="bg2">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C70FCD7-311D-46AD-8842-ED7CC674F81F}"/>
              </a:ext>
            </a:extLst>
          </p:cNvPr>
          <p:cNvSpPr>
            <a:spLocks noGrp="1"/>
          </p:cNvSpPr>
          <p:nvPr>
            <p:ph type="title"/>
          </p:nvPr>
        </p:nvSpPr>
        <p:spPr/>
        <p:txBody>
          <a:bodyPr/>
          <a:lstStyle/>
          <a:p>
            <a:r>
              <a:rPr lang="es-ES"/>
              <a:t>Crecimiento de la nube en la empresa.</a:t>
            </a:r>
            <a:endParaRPr lang="en-US"/>
          </a:p>
        </p:txBody>
      </p:sp>
      <p:cxnSp>
        <p:nvCxnSpPr>
          <p:cNvPr id="5" name="Straight Connector 4">
            <a:extLst>
              <a:ext uri="{FF2B5EF4-FFF2-40B4-BE49-F238E27FC236}">
                <a16:creationId xmlns:a16="http://schemas.microsoft.com/office/drawing/2014/main" id="{9B490457-21D5-437E-8C07-51ACC15C0461}"/>
              </a:ext>
            </a:extLst>
          </p:cNvPr>
          <p:cNvCxnSpPr>
            <a:cxnSpLocks/>
          </p:cNvCxnSpPr>
          <p:nvPr/>
        </p:nvCxnSpPr>
        <p:spPr>
          <a:xfrm>
            <a:off x="458018" y="6309703"/>
            <a:ext cx="10052857" cy="0"/>
          </a:xfrm>
          <a:prstGeom prst="line">
            <a:avLst/>
          </a:prstGeom>
          <a:ln w="12700">
            <a:solidFill>
              <a:schemeClr val="bg2">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9CF852C-54FE-4CA1-A8FC-6A39232D3F2E}"/>
              </a:ext>
            </a:extLst>
          </p:cNvPr>
          <p:cNvSpPr txBox="1"/>
          <p:nvPr/>
        </p:nvSpPr>
        <p:spPr>
          <a:xfrm>
            <a:off x="-69561"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2016</a:t>
            </a:r>
          </a:p>
        </p:txBody>
      </p:sp>
      <p:sp>
        <p:nvSpPr>
          <p:cNvPr id="7" name="TextBox 6">
            <a:extLst>
              <a:ext uri="{FF2B5EF4-FFF2-40B4-BE49-F238E27FC236}">
                <a16:creationId xmlns:a16="http://schemas.microsoft.com/office/drawing/2014/main" id="{07900A9B-5771-4F80-A88D-6B174814EBC0}"/>
              </a:ext>
            </a:extLst>
          </p:cNvPr>
          <p:cNvSpPr txBox="1"/>
          <p:nvPr/>
        </p:nvSpPr>
        <p:spPr>
          <a:xfrm>
            <a:off x="9988417"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2020</a:t>
            </a:r>
          </a:p>
        </p:txBody>
      </p:sp>
      <p:sp>
        <p:nvSpPr>
          <p:cNvPr id="8" name="Oval 7">
            <a:extLst>
              <a:ext uri="{FF2B5EF4-FFF2-40B4-BE49-F238E27FC236}">
                <a16:creationId xmlns:a16="http://schemas.microsoft.com/office/drawing/2014/main" id="{754CF3E0-7F83-421E-B8F3-69BF2A3940BC}"/>
              </a:ext>
            </a:extLst>
          </p:cNvPr>
          <p:cNvSpPr/>
          <p:nvPr/>
        </p:nvSpPr>
        <p:spPr bwMode="auto">
          <a:xfrm>
            <a:off x="10468478" y="6274811"/>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a:extLst>
              <a:ext uri="{FF2B5EF4-FFF2-40B4-BE49-F238E27FC236}">
                <a16:creationId xmlns:a16="http://schemas.microsoft.com/office/drawing/2014/main" id="{FA5F26D1-454F-4C61-8219-0444D3C81E92}"/>
              </a:ext>
            </a:extLst>
          </p:cNvPr>
          <p:cNvSpPr txBox="1"/>
          <p:nvPr/>
        </p:nvSpPr>
        <p:spPr>
          <a:xfrm>
            <a:off x="611291" y="1328121"/>
            <a:ext cx="3321272" cy="461600"/>
          </a:xfrm>
          <a:prstGeom prst="rect">
            <a:avLst/>
          </a:prstGeom>
          <a:noFill/>
        </p:spPr>
        <p:txBody>
          <a:bodyPr wrap="square" lIns="0" tIns="146283" rIns="0" bIns="146283" rtlCol="0" anchor="ctr">
            <a:spAutoFit/>
          </a:bodyPr>
          <a:lstStyle/>
          <a:p>
            <a:pPr defTabSz="932418" fontAlgn="base">
              <a:lnSpc>
                <a:spcPct val="90000"/>
              </a:lnSpc>
              <a:spcBef>
                <a:spcPct val="0"/>
              </a:spcBef>
              <a:spcAft>
                <a:spcPct val="0"/>
              </a:spcAft>
              <a:defRPr/>
            </a:pPr>
            <a:r>
              <a:rPr lang="es-ES" sz="1199" kern="0" spc="5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VENTAS EN LA NUBE PUBLICA MUNDIAL</a:t>
            </a:r>
            <a:endParaRPr lang="en-US" sz="1199" kern="0" spc="5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endParaRPr>
          </a:p>
        </p:txBody>
      </p:sp>
      <p:cxnSp>
        <p:nvCxnSpPr>
          <p:cNvPr id="11" name="Straight Connector 10">
            <a:extLst>
              <a:ext uri="{FF2B5EF4-FFF2-40B4-BE49-F238E27FC236}">
                <a16:creationId xmlns:a16="http://schemas.microsoft.com/office/drawing/2014/main" id="{CD42AAA5-5E77-44D7-802B-1B64150DE394}"/>
              </a:ext>
            </a:extLst>
          </p:cNvPr>
          <p:cNvCxnSpPr>
            <a:cxnSpLocks/>
          </p:cNvCxnSpPr>
          <p:nvPr/>
        </p:nvCxnSpPr>
        <p:spPr>
          <a:xfrm flipV="1">
            <a:off x="454484" y="1558921"/>
            <a:ext cx="0" cy="4780516"/>
          </a:xfrm>
          <a:prstGeom prst="line">
            <a:avLst/>
          </a:prstGeom>
          <a:ln w="12700">
            <a:solidFill>
              <a:schemeClr val="bg2">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214FFA61-6654-4345-96C4-E02381EB4E6D}"/>
              </a:ext>
            </a:extLst>
          </p:cNvPr>
          <p:cNvSpPr/>
          <p:nvPr/>
        </p:nvSpPr>
        <p:spPr bwMode="auto">
          <a:xfrm>
            <a:off x="408987" y="1519455"/>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2AF025B7-D726-46D8-A995-7294F9EACCD7}"/>
              </a:ext>
            </a:extLst>
          </p:cNvPr>
          <p:cNvSpPr/>
          <p:nvPr/>
        </p:nvSpPr>
        <p:spPr bwMode="auto">
          <a:xfrm>
            <a:off x="408987" y="6274811"/>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a:extLst>
              <a:ext uri="{FF2B5EF4-FFF2-40B4-BE49-F238E27FC236}">
                <a16:creationId xmlns:a16="http://schemas.microsoft.com/office/drawing/2014/main" id="{5C0E31C6-2CD4-486D-A7DD-A397E2325F73}"/>
              </a:ext>
            </a:extLst>
          </p:cNvPr>
          <p:cNvSpPr txBox="1"/>
          <p:nvPr/>
        </p:nvSpPr>
        <p:spPr>
          <a:xfrm>
            <a:off x="7473922"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2019</a:t>
            </a:r>
          </a:p>
        </p:txBody>
      </p:sp>
      <p:sp>
        <p:nvSpPr>
          <p:cNvPr id="18" name="TextBox 17">
            <a:extLst>
              <a:ext uri="{FF2B5EF4-FFF2-40B4-BE49-F238E27FC236}">
                <a16:creationId xmlns:a16="http://schemas.microsoft.com/office/drawing/2014/main" id="{FB0F644F-F078-4F8E-ACE2-2B6D04CBF3ED}"/>
              </a:ext>
            </a:extLst>
          </p:cNvPr>
          <p:cNvSpPr txBox="1"/>
          <p:nvPr/>
        </p:nvSpPr>
        <p:spPr>
          <a:xfrm>
            <a:off x="4959427"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2018</a:t>
            </a:r>
          </a:p>
        </p:txBody>
      </p:sp>
      <p:sp>
        <p:nvSpPr>
          <p:cNvPr id="19" name="TextBox 18">
            <a:extLst>
              <a:ext uri="{FF2B5EF4-FFF2-40B4-BE49-F238E27FC236}">
                <a16:creationId xmlns:a16="http://schemas.microsoft.com/office/drawing/2014/main" id="{282318E7-01A8-47E6-A8D5-394F495CCF63}"/>
              </a:ext>
            </a:extLst>
          </p:cNvPr>
          <p:cNvSpPr txBox="1"/>
          <p:nvPr/>
        </p:nvSpPr>
        <p:spPr>
          <a:xfrm>
            <a:off x="2444933"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2017</a:t>
            </a:r>
          </a:p>
        </p:txBody>
      </p:sp>
      <p:sp>
        <p:nvSpPr>
          <p:cNvPr id="30" name="TextBox 29">
            <a:extLst>
              <a:ext uri="{FF2B5EF4-FFF2-40B4-BE49-F238E27FC236}">
                <a16:creationId xmlns:a16="http://schemas.microsoft.com/office/drawing/2014/main" id="{86230C33-66F3-4037-AE03-11CF66DC1668}"/>
              </a:ext>
            </a:extLst>
          </p:cNvPr>
          <p:cNvSpPr txBox="1"/>
          <p:nvPr/>
        </p:nvSpPr>
        <p:spPr>
          <a:xfrm>
            <a:off x="10645657" y="1819976"/>
            <a:ext cx="999740" cy="313904"/>
          </a:xfrm>
          <a:prstGeom prst="rect">
            <a:avLst/>
          </a:prstGeom>
          <a:noFill/>
        </p:spPr>
        <p:txBody>
          <a:bodyPr wrap="square" lIns="0" tIns="0" rIns="0" bIns="0" rtlCol="0" anchor="ctr">
            <a:spAutoFit/>
          </a:bodyPr>
          <a:lstStyle/>
          <a:p>
            <a:pPr defTabSz="932418">
              <a:defRPr/>
            </a:pPr>
            <a:r>
              <a:rPr lang="en-US" sz="2000" kern="0" spc="50">
                <a:gradFill>
                  <a:gsLst>
                    <a:gs pos="54301">
                      <a:schemeClr val="tx2"/>
                    </a:gs>
                    <a:gs pos="73000">
                      <a:schemeClr val="tx2"/>
                    </a:gs>
                  </a:gsLst>
                  <a:lin ang="5400000" scaled="0"/>
                </a:gradFill>
                <a:latin typeface="Segoe UI Semibold" panose="020B0702040204020203" pitchFamily="34" charset="0"/>
                <a:cs typeface="Segoe UI Semibold" panose="020B0702040204020203" pitchFamily="34" charset="0"/>
              </a:rPr>
              <a:t>$160B</a:t>
            </a:r>
            <a:endParaRPr lang="en-US" sz="1800" kern="0" spc="50">
              <a:gradFill>
                <a:gsLst>
                  <a:gs pos="54301">
                    <a:schemeClr val="tx2"/>
                  </a:gs>
                  <a:gs pos="73000">
                    <a:schemeClr val="tx2"/>
                  </a:gs>
                </a:gsLst>
                <a:lin ang="5400000" scaled="0"/>
              </a:gradFill>
              <a:latin typeface="Segoe UI Semibold" panose="020B0702040204020203" pitchFamily="34" charset="0"/>
              <a:cs typeface="Segoe UI Semibold" panose="020B0702040204020203" pitchFamily="34" charset="0"/>
            </a:endParaRPr>
          </a:p>
        </p:txBody>
      </p:sp>
      <p:sp>
        <p:nvSpPr>
          <p:cNvPr id="33" name="Rectangle 2">
            <a:extLst>
              <a:ext uri="{FF2B5EF4-FFF2-40B4-BE49-F238E27FC236}">
                <a16:creationId xmlns:a16="http://schemas.microsoft.com/office/drawing/2014/main" id="{602ED863-5BF2-42A7-821D-D134A0AACC9B}"/>
              </a:ext>
            </a:extLst>
          </p:cNvPr>
          <p:cNvSpPr/>
          <p:nvPr/>
        </p:nvSpPr>
        <p:spPr bwMode="auto">
          <a:xfrm>
            <a:off x="10893816" y="3238538"/>
            <a:ext cx="182854" cy="18285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34" name="Rectangle 3">
            <a:extLst>
              <a:ext uri="{FF2B5EF4-FFF2-40B4-BE49-F238E27FC236}">
                <a16:creationId xmlns:a16="http://schemas.microsoft.com/office/drawing/2014/main" id="{F1E36C76-DB1C-46FE-BD19-5D9278799551}"/>
              </a:ext>
            </a:extLst>
          </p:cNvPr>
          <p:cNvSpPr/>
          <p:nvPr/>
        </p:nvSpPr>
        <p:spPr>
          <a:xfrm>
            <a:off x="11183528" y="3148377"/>
            <a:ext cx="746829" cy="376684"/>
          </a:xfrm>
          <a:prstGeom prst="rect">
            <a:avLst/>
          </a:prstGeom>
        </p:spPr>
        <p:txBody>
          <a:bodyPr wrap="none">
            <a:spAutoFit/>
          </a:bodyPr>
          <a:lstStyle/>
          <a:p>
            <a:pPr defTabSz="932293" fontAlgn="base">
              <a:lnSpc>
                <a:spcPct val="90000"/>
              </a:lnSpc>
              <a:spcBef>
                <a:spcPct val="0"/>
              </a:spcBef>
              <a:spcAft>
                <a:spcPct val="0"/>
              </a:spcAft>
              <a:defRPr/>
            </a:pPr>
            <a:r>
              <a:rPr lang="en-US" sz="2000" spc="30">
                <a:gradFill>
                  <a:gsLst>
                    <a:gs pos="0">
                      <a:srgbClr val="353535"/>
                    </a:gs>
                    <a:gs pos="100000">
                      <a:srgbClr val="353535"/>
                    </a:gs>
                  </a:gsLst>
                  <a:lin ang="5400000" scaled="0"/>
                </a:gradFill>
                <a:cs typeface="Segoe UI" pitchFamily="34" charset="0"/>
              </a:rPr>
              <a:t>SaaS</a:t>
            </a:r>
          </a:p>
        </p:txBody>
      </p:sp>
      <p:sp>
        <p:nvSpPr>
          <p:cNvPr id="35" name="Rectangle 9">
            <a:extLst>
              <a:ext uri="{FF2B5EF4-FFF2-40B4-BE49-F238E27FC236}">
                <a16:creationId xmlns:a16="http://schemas.microsoft.com/office/drawing/2014/main" id="{0999FC71-9840-4317-BB18-69866533E16C}"/>
              </a:ext>
            </a:extLst>
          </p:cNvPr>
          <p:cNvSpPr/>
          <p:nvPr/>
        </p:nvSpPr>
        <p:spPr bwMode="auto">
          <a:xfrm>
            <a:off x="10893816" y="3736187"/>
            <a:ext cx="182854" cy="182854"/>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36" name="Rectangle 11">
            <a:extLst>
              <a:ext uri="{FF2B5EF4-FFF2-40B4-BE49-F238E27FC236}">
                <a16:creationId xmlns:a16="http://schemas.microsoft.com/office/drawing/2014/main" id="{CE20CC24-63B3-4214-8A0A-75FE06761462}"/>
              </a:ext>
            </a:extLst>
          </p:cNvPr>
          <p:cNvSpPr/>
          <p:nvPr/>
        </p:nvSpPr>
        <p:spPr>
          <a:xfrm>
            <a:off x="11183528" y="3646027"/>
            <a:ext cx="746567" cy="376684"/>
          </a:xfrm>
          <a:prstGeom prst="rect">
            <a:avLst/>
          </a:prstGeom>
        </p:spPr>
        <p:txBody>
          <a:bodyPr wrap="none">
            <a:spAutoFit/>
          </a:bodyPr>
          <a:lstStyle/>
          <a:p>
            <a:pPr defTabSz="932293" fontAlgn="base">
              <a:lnSpc>
                <a:spcPct val="90000"/>
              </a:lnSpc>
              <a:spcBef>
                <a:spcPct val="0"/>
              </a:spcBef>
              <a:spcAft>
                <a:spcPct val="0"/>
              </a:spcAft>
              <a:defRPr/>
            </a:pPr>
            <a:r>
              <a:rPr lang="en-US" sz="2000" spc="30">
                <a:gradFill>
                  <a:gsLst>
                    <a:gs pos="0">
                      <a:srgbClr val="353535"/>
                    </a:gs>
                    <a:gs pos="100000">
                      <a:srgbClr val="353535"/>
                    </a:gs>
                  </a:gsLst>
                  <a:lin ang="5400000" scaled="0"/>
                </a:gradFill>
                <a:cs typeface="Segoe UI" pitchFamily="34" charset="0"/>
              </a:rPr>
              <a:t>PaaS</a:t>
            </a:r>
          </a:p>
        </p:txBody>
      </p:sp>
      <p:sp>
        <p:nvSpPr>
          <p:cNvPr id="37" name="Rectangle 14">
            <a:extLst>
              <a:ext uri="{FF2B5EF4-FFF2-40B4-BE49-F238E27FC236}">
                <a16:creationId xmlns:a16="http://schemas.microsoft.com/office/drawing/2014/main" id="{AF0DA87F-A6D4-467C-893E-E98544D11E89}"/>
              </a:ext>
            </a:extLst>
          </p:cNvPr>
          <p:cNvSpPr/>
          <p:nvPr/>
        </p:nvSpPr>
        <p:spPr bwMode="auto">
          <a:xfrm>
            <a:off x="10893816" y="4233836"/>
            <a:ext cx="182854" cy="182854"/>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38" name="Rectangle 15">
            <a:extLst>
              <a:ext uri="{FF2B5EF4-FFF2-40B4-BE49-F238E27FC236}">
                <a16:creationId xmlns:a16="http://schemas.microsoft.com/office/drawing/2014/main" id="{41D2C8C0-60D1-4E5B-9C4F-1BFB9F82ABF7}"/>
              </a:ext>
            </a:extLst>
          </p:cNvPr>
          <p:cNvSpPr/>
          <p:nvPr/>
        </p:nvSpPr>
        <p:spPr>
          <a:xfrm>
            <a:off x="11183528" y="4143676"/>
            <a:ext cx="678163" cy="376684"/>
          </a:xfrm>
          <a:prstGeom prst="rect">
            <a:avLst/>
          </a:prstGeom>
        </p:spPr>
        <p:txBody>
          <a:bodyPr wrap="none">
            <a:spAutoFit/>
          </a:bodyPr>
          <a:lstStyle/>
          <a:p>
            <a:pPr defTabSz="932293" fontAlgn="base">
              <a:lnSpc>
                <a:spcPct val="90000"/>
              </a:lnSpc>
              <a:spcBef>
                <a:spcPct val="0"/>
              </a:spcBef>
              <a:spcAft>
                <a:spcPct val="0"/>
              </a:spcAft>
              <a:defRPr/>
            </a:pPr>
            <a:r>
              <a:rPr lang="en-US" sz="2000" spc="30">
                <a:gradFill>
                  <a:gsLst>
                    <a:gs pos="0">
                      <a:srgbClr val="353535"/>
                    </a:gs>
                    <a:gs pos="100000">
                      <a:srgbClr val="353535"/>
                    </a:gs>
                  </a:gsLst>
                  <a:lin ang="5400000" scaled="0"/>
                </a:gradFill>
                <a:cs typeface="Segoe UI" pitchFamily="34" charset="0"/>
              </a:rPr>
              <a:t>IaaS</a:t>
            </a:r>
          </a:p>
        </p:txBody>
      </p:sp>
    </p:spTree>
    <p:extLst>
      <p:ext uri="{BB962C8B-B14F-4D97-AF65-F5344CB8AC3E}">
        <p14:creationId xmlns:p14="http://schemas.microsoft.com/office/powerpoint/2010/main" val="35752643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a:extLst>
              <a:ext uri="{FF2B5EF4-FFF2-40B4-BE49-F238E27FC236}">
                <a16:creationId xmlns:a16="http://schemas.microsoft.com/office/drawing/2014/main" id="{55FBA8CD-F664-4A96-A8F5-69B0BC4B4DE2}"/>
              </a:ext>
            </a:extLst>
          </p:cNvPr>
          <p:cNvCxnSpPr>
            <a:cxnSpLocks/>
          </p:cNvCxnSpPr>
          <p:nvPr/>
        </p:nvCxnSpPr>
        <p:spPr>
          <a:xfrm>
            <a:off x="454485" y="5243440"/>
            <a:ext cx="10034369" cy="0"/>
          </a:xfrm>
          <a:prstGeom prst="line">
            <a:avLst/>
          </a:prstGeom>
          <a:ln w="12700">
            <a:solidFill>
              <a:schemeClr val="bg2">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52" name="Freeform 9">
            <a:extLst>
              <a:ext uri="{FF2B5EF4-FFF2-40B4-BE49-F238E27FC236}">
                <a16:creationId xmlns:a16="http://schemas.microsoft.com/office/drawing/2014/main" id="{0482F2FD-CE4C-461C-9125-E2B5A292C301}"/>
              </a:ext>
            </a:extLst>
          </p:cNvPr>
          <p:cNvSpPr>
            <a:spLocks/>
          </p:cNvSpPr>
          <p:nvPr/>
        </p:nvSpPr>
        <p:spPr bwMode="auto">
          <a:xfrm>
            <a:off x="454486" y="1976928"/>
            <a:ext cx="10056388" cy="4205472"/>
          </a:xfrm>
          <a:custGeom>
            <a:avLst/>
            <a:gdLst>
              <a:gd name="T0" fmla="*/ 0 w 2680"/>
              <a:gd name="T1" fmla="*/ 1134 h 1134"/>
              <a:gd name="T2" fmla="*/ 2680 w 2680"/>
              <a:gd name="T3" fmla="*/ 1134 h 1134"/>
              <a:gd name="T4" fmla="*/ 2675 w 2680"/>
              <a:gd name="T5" fmla="*/ 0 h 1134"/>
              <a:gd name="T6" fmla="*/ 1489 w 2680"/>
              <a:gd name="T7" fmla="*/ 629 h 1134"/>
              <a:gd name="T8" fmla="*/ 338 w 2680"/>
              <a:gd name="T9" fmla="*/ 933 h 1134"/>
              <a:gd name="T10" fmla="*/ 0 w 2680"/>
              <a:gd name="T11" fmla="*/ 1004 h 1134"/>
              <a:gd name="T12" fmla="*/ 0 w 2680"/>
              <a:gd name="T13" fmla="*/ 1134 h 1134"/>
              <a:gd name="T14" fmla="*/ 0 w 2680"/>
              <a:gd name="T15" fmla="*/ 1134 h 1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80" h="1134">
                <a:moveTo>
                  <a:pt x="0" y="1134"/>
                </a:moveTo>
                <a:cubicBezTo>
                  <a:pt x="705" y="1134"/>
                  <a:pt x="2680" y="1134"/>
                  <a:pt x="2680" y="1134"/>
                </a:cubicBezTo>
                <a:cubicBezTo>
                  <a:pt x="2675" y="0"/>
                  <a:pt x="2675" y="0"/>
                  <a:pt x="2675" y="0"/>
                </a:cubicBezTo>
                <a:cubicBezTo>
                  <a:pt x="2675" y="0"/>
                  <a:pt x="1766" y="512"/>
                  <a:pt x="1489" y="629"/>
                </a:cubicBezTo>
                <a:cubicBezTo>
                  <a:pt x="1094" y="797"/>
                  <a:pt x="497" y="896"/>
                  <a:pt x="338" y="933"/>
                </a:cubicBezTo>
                <a:cubicBezTo>
                  <a:pt x="179" y="971"/>
                  <a:pt x="0" y="1004"/>
                  <a:pt x="0" y="1004"/>
                </a:cubicBezTo>
                <a:cubicBezTo>
                  <a:pt x="0" y="1134"/>
                  <a:pt x="0" y="1134"/>
                  <a:pt x="0" y="1134"/>
                </a:cubicBezTo>
                <a:cubicBezTo>
                  <a:pt x="0" y="1134"/>
                  <a:pt x="0" y="1134"/>
                  <a:pt x="0" y="1134"/>
                </a:cubicBezTo>
                <a:close/>
              </a:path>
            </a:pathLst>
          </a:custGeom>
          <a:solidFill>
            <a:srgbClr val="9377B3"/>
          </a:solidFill>
          <a:ln w="1270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a:solidFill>
                <a:schemeClr val="accent1"/>
              </a:solidFill>
              <a:cs typeface="Segoe UI" pitchFamily="34" charset="0"/>
            </a:endParaRPr>
          </a:p>
        </p:txBody>
      </p:sp>
      <p:sp>
        <p:nvSpPr>
          <p:cNvPr id="53" name="Freeform: Shape 52">
            <a:extLst>
              <a:ext uri="{FF2B5EF4-FFF2-40B4-BE49-F238E27FC236}">
                <a16:creationId xmlns:a16="http://schemas.microsoft.com/office/drawing/2014/main" id="{78FA7AB4-0762-4523-AA51-5CAC15E436B8}"/>
              </a:ext>
            </a:extLst>
          </p:cNvPr>
          <p:cNvSpPr>
            <a:spLocks/>
          </p:cNvSpPr>
          <p:nvPr/>
        </p:nvSpPr>
        <p:spPr bwMode="auto">
          <a:xfrm>
            <a:off x="454486" y="5243441"/>
            <a:ext cx="2219770" cy="938958"/>
          </a:xfrm>
          <a:custGeom>
            <a:avLst/>
            <a:gdLst>
              <a:gd name="connsiteX0" fmla="*/ 2220085 w 2220085"/>
              <a:gd name="connsiteY0" fmla="*/ 0 h 939092"/>
              <a:gd name="connsiteX1" fmla="*/ 2220085 w 2220085"/>
              <a:gd name="connsiteY1" fmla="*/ 939092 h 939092"/>
              <a:gd name="connsiteX2" fmla="*/ 1910675 w 2220085"/>
              <a:gd name="connsiteY2" fmla="*/ 939092 h 939092"/>
              <a:gd name="connsiteX3" fmla="*/ 0 w 2220085"/>
              <a:gd name="connsiteY3" fmla="*/ 939092 h 939092"/>
              <a:gd name="connsiteX4" fmla="*/ 0 w 2220085"/>
              <a:gd name="connsiteY4" fmla="*/ 456915 h 939092"/>
              <a:gd name="connsiteX5" fmla="*/ 1268486 w 2220085"/>
              <a:gd name="connsiteY5" fmla="*/ 193572 h 939092"/>
              <a:gd name="connsiteX6" fmla="*/ 1986700 w 2220085"/>
              <a:gd name="connsiteY6" fmla="*/ 47123 h 939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085" h="939092">
                <a:moveTo>
                  <a:pt x="2220085" y="0"/>
                </a:moveTo>
                <a:lnTo>
                  <a:pt x="2220085" y="939092"/>
                </a:lnTo>
                <a:lnTo>
                  <a:pt x="1910675" y="939092"/>
                </a:lnTo>
                <a:cubicBezTo>
                  <a:pt x="1159739" y="939092"/>
                  <a:pt x="496089" y="939092"/>
                  <a:pt x="0" y="939092"/>
                </a:cubicBezTo>
                <a:cubicBezTo>
                  <a:pt x="0" y="939092"/>
                  <a:pt x="0" y="939092"/>
                  <a:pt x="0" y="456915"/>
                </a:cubicBezTo>
                <a:cubicBezTo>
                  <a:pt x="0" y="456915"/>
                  <a:pt x="671772" y="334516"/>
                  <a:pt x="1268486" y="193572"/>
                </a:cubicBezTo>
                <a:cubicBezTo>
                  <a:pt x="1417664" y="159263"/>
                  <a:pt x="1669579" y="110582"/>
                  <a:pt x="1986700" y="4712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2C70FCD7-311D-46AD-8842-ED7CC674F81F}"/>
              </a:ext>
            </a:extLst>
          </p:cNvPr>
          <p:cNvSpPr>
            <a:spLocks noGrp="1"/>
          </p:cNvSpPr>
          <p:nvPr>
            <p:ph type="title"/>
          </p:nvPr>
        </p:nvSpPr>
        <p:spPr/>
        <p:txBody>
          <a:bodyPr/>
          <a:lstStyle/>
          <a:p>
            <a:r>
              <a:rPr lang="es-ES"/>
              <a:t>Crecimiento de la nube en la empresa.</a:t>
            </a:r>
            <a:endParaRPr lang="en-US"/>
          </a:p>
        </p:txBody>
      </p:sp>
      <p:cxnSp>
        <p:nvCxnSpPr>
          <p:cNvPr id="5" name="Straight Connector 4">
            <a:extLst>
              <a:ext uri="{FF2B5EF4-FFF2-40B4-BE49-F238E27FC236}">
                <a16:creationId xmlns:a16="http://schemas.microsoft.com/office/drawing/2014/main" id="{9B490457-21D5-437E-8C07-51ACC15C0461}"/>
              </a:ext>
            </a:extLst>
          </p:cNvPr>
          <p:cNvCxnSpPr>
            <a:cxnSpLocks/>
          </p:cNvCxnSpPr>
          <p:nvPr/>
        </p:nvCxnSpPr>
        <p:spPr>
          <a:xfrm>
            <a:off x="458018" y="6309703"/>
            <a:ext cx="10052857" cy="0"/>
          </a:xfrm>
          <a:prstGeom prst="line">
            <a:avLst/>
          </a:prstGeom>
          <a:ln w="12700">
            <a:solidFill>
              <a:schemeClr val="bg2">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9CF852C-54FE-4CA1-A8FC-6A39232D3F2E}"/>
              </a:ext>
            </a:extLst>
          </p:cNvPr>
          <p:cNvSpPr txBox="1"/>
          <p:nvPr/>
        </p:nvSpPr>
        <p:spPr>
          <a:xfrm>
            <a:off x="-69561"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2016</a:t>
            </a:r>
          </a:p>
        </p:txBody>
      </p:sp>
      <p:sp>
        <p:nvSpPr>
          <p:cNvPr id="7" name="TextBox 6">
            <a:extLst>
              <a:ext uri="{FF2B5EF4-FFF2-40B4-BE49-F238E27FC236}">
                <a16:creationId xmlns:a16="http://schemas.microsoft.com/office/drawing/2014/main" id="{07900A9B-5771-4F80-A88D-6B174814EBC0}"/>
              </a:ext>
            </a:extLst>
          </p:cNvPr>
          <p:cNvSpPr txBox="1"/>
          <p:nvPr/>
        </p:nvSpPr>
        <p:spPr>
          <a:xfrm>
            <a:off x="9988417"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2020</a:t>
            </a:r>
          </a:p>
        </p:txBody>
      </p:sp>
      <p:sp>
        <p:nvSpPr>
          <p:cNvPr id="8" name="Oval 7">
            <a:extLst>
              <a:ext uri="{FF2B5EF4-FFF2-40B4-BE49-F238E27FC236}">
                <a16:creationId xmlns:a16="http://schemas.microsoft.com/office/drawing/2014/main" id="{754CF3E0-7F83-421E-B8F3-69BF2A3940BC}"/>
              </a:ext>
            </a:extLst>
          </p:cNvPr>
          <p:cNvSpPr/>
          <p:nvPr/>
        </p:nvSpPr>
        <p:spPr bwMode="auto">
          <a:xfrm>
            <a:off x="10468478" y="6274811"/>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a:extLst>
              <a:ext uri="{FF2B5EF4-FFF2-40B4-BE49-F238E27FC236}">
                <a16:creationId xmlns:a16="http://schemas.microsoft.com/office/drawing/2014/main" id="{FA5F26D1-454F-4C61-8219-0444D3C81E92}"/>
              </a:ext>
            </a:extLst>
          </p:cNvPr>
          <p:cNvSpPr txBox="1"/>
          <p:nvPr/>
        </p:nvSpPr>
        <p:spPr>
          <a:xfrm>
            <a:off x="611290" y="1328174"/>
            <a:ext cx="4155017" cy="461494"/>
          </a:xfrm>
          <a:prstGeom prst="rect">
            <a:avLst/>
          </a:prstGeom>
          <a:noFill/>
        </p:spPr>
        <p:txBody>
          <a:bodyPr wrap="square" lIns="0" tIns="146283" rIns="0" bIns="146283" rtlCol="0" anchor="ctr">
            <a:spAutoFit/>
          </a:bodyPr>
          <a:lstStyle/>
          <a:p>
            <a:pPr defTabSz="932418" fontAlgn="base">
              <a:lnSpc>
                <a:spcPct val="90000"/>
              </a:lnSpc>
              <a:spcBef>
                <a:spcPct val="0"/>
              </a:spcBef>
              <a:spcAft>
                <a:spcPct val="0"/>
              </a:spcAft>
              <a:defRPr/>
            </a:pPr>
            <a:r>
              <a:rPr lang="en-US" sz="1199" kern="0" spc="5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OPORTUNIDAD DE LA TRANSFORMACIÓN DIGITAL</a:t>
            </a:r>
          </a:p>
        </p:txBody>
      </p:sp>
      <p:cxnSp>
        <p:nvCxnSpPr>
          <p:cNvPr id="11" name="Straight Connector 10">
            <a:extLst>
              <a:ext uri="{FF2B5EF4-FFF2-40B4-BE49-F238E27FC236}">
                <a16:creationId xmlns:a16="http://schemas.microsoft.com/office/drawing/2014/main" id="{CD42AAA5-5E77-44D7-802B-1B64150DE394}"/>
              </a:ext>
            </a:extLst>
          </p:cNvPr>
          <p:cNvCxnSpPr>
            <a:cxnSpLocks/>
          </p:cNvCxnSpPr>
          <p:nvPr/>
        </p:nvCxnSpPr>
        <p:spPr>
          <a:xfrm flipV="1">
            <a:off x="454484" y="1558921"/>
            <a:ext cx="0" cy="4780516"/>
          </a:xfrm>
          <a:prstGeom prst="line">
            <a:avLst/>
          </a:prstGeom>
          <a:ln w="12700">
            <a:solidFill>
              <a:schemeClr val="bg2">
                <a:lumMod val="7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214FFA61-6654-4345-96C4-E02381EB4E6D}"/>
              </a:ext>
            </a:extLst>
          </p:cNvPr>
          <p:cNvSpPr/>
          <p:nvPr/>
        </p:nvSpPr>
        <p:spPr bwMode="auto">
          <a:xfrm>
            <a:off x="408987" y="1519455"/>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2AF025B7-D726-46D8-A995-7294F9EACCD7}"/>
              </a:ext>
            </a:extLst>
          </p:cNvPr>
          <p:cNvSpPr/>
          <p:nvPr/>
        </p:nvSpPr>
        <p:spPr bwMode="auto">
          <a:xfrm>
            <a:off x="408987" y="6274811"/>
            <a:ext cx="91427" cy="91427"/>
          </a:xfrm>
          <a:prstGeom prst="ellipse">
            <a:avLst/>
          </a:prstGeom>
          <a:solidFill>
            <a:srgbClr val="BFBFB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a:extLst>
              <a:ext uri="{FF2B5EF4-FFF2-40B4-BE49-F238E27FC236}">
                <a16:creationId xmlns:a16="http://schemas.microsoft.com/office/drawing/2014/main" id="{5C0E31C6-2CD4-486D-A7DD-A397E2325F73}"/>
              </a:ext>
            </a:extLst>
          </p:cNvPr>
          <p:cNvSpPr txBox="1"/>
          <p:nvPr/>
        </p:nvSpPr>
        <p:spPr>
          <a:xfrm>
            <a:off x="7473922"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2019</a:t>
            </a:r>
          </a:p>
        </p:txBody>
      </p:sp>
      <p:sp>
        <p:nvSpPr>
          <p:cNvPr id="18" name="TextBox 17">
            <a:extLst>
              <a:ext uri="{FF2B5EF4-FFF2-40B4-BE49-F238E27FC236}">
                <a16:creationId xmlns:a16="http://schemas.microsoft.com/office/drawing/2014/main" id="{FB0F644F-F078-4F8E-ACE2-2B6D04CBF3ED}"/>
              </a:ext>
            </a:extLst>
          </p:cNvPr>
          <p:cNvSpPr txBox="1"/>
          <p:nvPr/>
        </p:nvSpPr>
        <p:spPr>
          <a:xfrm>
            <a:off x="4959427"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2018</a:t>
            </a:r>
          </a:p>
        </p:txBody>
      </p:sp>
      <p:sp>
        <p:nvSpPr>
          <p:cNvPr id="19" name="TextBox 18">
            <a:extLst>
              <a:ext uri="{FF2B5EF4-FFF2-40B4-BE49-F238E27FC236}">
                <a16:creationId xmlns:a16="http://schemas.microsoft.com/office/drawing/2014/main" id="{282318E7-01A8-47E6-A8D5-394F495CCF63}"/>
              </a:ext>
            </a:extLst>
          </p:cNvPr>
          <p:cNvSpPr txBox="1"/>
          <p:nvPr/>
        </p:nvSpPr>
        <p:spPr>
          <a:xfrm>
            <a:off x="2444933" y="6335538"/>
            <a:ext cx="1048091" cy="480063"/>
          </a:xfrm>
          <a:prstGeom prst="rect">
            <a:avLst/>
          </a:prstGeom>
          <a:noFill/>
        </p:spPr>
        <p:txBody>
          <a:bodyPr wrap="square" lIns="0" tIns="146283" rIns="0" bIns="146283" rtlCol="0" anchor="ctr">
            <a:spAutoFit/>
          </a:bodyPr>
          <a:lstStyle/>
          <a:p>
            <a:pPr algn="ctr" defTabSz="932418">
              <a:defRPr/>
            </a:pPr>
            <a:r>
              <a:rPr lang="en-US" sz="1199" kern="0">
                <a:gradFill>
                  <a:gsLst>
                    <a:gs pos="0">
                      <a:srgbClr val="505050"/>
                    </a:gs>
                    <a:gs pos="100000">
                      <a:srgbClr val="505050"/>
                    </a:gs>
                  </a:gsLst>
                  <a:lin ang="5400000" scaled="0"/>
                </a:gradFill>
                <a:latin typeface="Segoe UI Semibold" panose="020B0702040204020203" pitchFamily="34" charset="0"/>
                <a:cs typeface="Segoe UI Semibold" panose="020B0702040204020203" pitchFamily="34" charset="0"/>
              </a:rPr>
              <a:t>2017</a:t>
            </a:r>
          </a:p>
        </p:txBody>
      </p:sp>
      <p:sp>
        <p:nvSpPr>
          <p:cNvPr id="34" name="TextBox 33">
            <a:extLst>
              <a:ext uri="{FF2B5EF4-FFF2-40B4-BE49-F238E27FC236}">
                <a16:creationId xmlns:a16="http://schemas.microsoft.com/office/drawing/2014/main" id="{A27F3E9A-1A13-4E43-9C50-E14974CC1ADC}"/>
              </a:ext>
            </a:extLst>
          </p:cNvPr>
          <p:cNvSpPr txBox="1"/>
          <p:nvPr/>
        </p:nvSpPr>
        <p:spPr>
          <a:xfrm>
            <a:off x="10645658" y="1725871"/>
            <a:ext cx="1414334" cy="502115"/>
          </a:xfrm>
          <a:prstGeom prst="rect">
            <a:avLst/>
          </a:prstGeom>
          <a:noFill/>
        </p:spPr>
        <p:txBody>
          <a:bodyPr wrap="square" lIns="0" tIns="0" rIns="0" bIns="0" rtlCol="0" anchor="ctr">
            <a:spAutoFit/>
          </a:bodyPr>
          <a:lstStyle/>
          <a:p>
            <a:pPr defTabSz="932418">
              <a:defRPr/>
            </a:pPr>
            <a:r>
              <a:rPr lang="en-US" sz="3199" kern="0" spc="50">
                <a:gradFill>
                  <a:gsLst>
                    <a:gs pos="54301">
                      <a:schemeClr val="tx2"/>
                    </a:gs>
                    <a:gs pos="73000">
                      <a:schemeClr val="tx2"/>
                    </a:gs>
                  </a:gsLst>
                  <a:lin ang="5400000" scaled="0"/>
                </a:gradFill>
                <a:latin typeface="Segoe UI Semibold" panose="020B0702040204020203" pitchFamily="34" charset="0"/>
                <a:cs typeface="Segoe UI Semibold" panose="020B0702040204020203" pitchFamily="34" charset="0"/>
              </a:rPr>
              <a:t>~$4.5T</a:t>
            </a:r>
          </a:p>
        </p:txBody>
      </p:sp>
      <p:cxnSp>
        <p:nvCxnSpPr>
          <p:cNvPr id="56" name="Straight Connector 55">
            <a:extLst>
              <a:ext uri="{FF2B5EF4-FFF2-40B4-BE49-F238E27FC236}">
                <a16:creationId xmlns:a16="http://schemas.microsoft.com/office/drawing/2014/main" id="{C0C6FA9E-8FCA-4219-AC38-F68D60EF91F7}"/>
              </a:ext>
            </a:extLst>
          </p:cNvPr>
          <p:cNvCxnSpPr>
            <a:cxnSpLocks/>
          </p:cNvCxnSpPr>
          <p:nvPr/>
        </p:nvCxnSpPr>
        <p:spPr>
          <a:xfrm>
            <a:off x="454485" y="1976928"/>
            <a:ext cx="10034369" cy="0"/>
          </a:xfrm>
          <a:prstGeom prst="line">
            <a:avLst/>
          </a:prstGeom>
          <a:ln w="12700">
            <a:solidFill>
              <a:schemeClr val="bg2">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127338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8DB2E-362F-464E-9B2F-91203DEB8AC3}"/>
              </a:ext>
            </a:extLst>
          </p:cNvPr>
          <p:cNvSpPr>
            <a:spLocks noGrp="1"/>
          </p:cNvSpPr>
          <p:nvPr>
            <p:ph type="title"/>
          </p:nvPr>
        </p:nvSpPr>
        <p:spPr/>
        <p:txBody>
          <a:bodyPr/>
          <a:lstStyle/>
          <a:p>
            <a:r>
              <a:rPr lang="en-US"/>
              <a:t>En Fenix Alliance hay </a:t>
            </a:r>
            <a:r>
              <a:rPr lang="en-US" err="1"/>
              <a:t>opciones</a:t>
            </a:r>
            <a:r>
              <a:rPr lang="en-US"/>
              <a:t>. </a:t>
            </a:r>
            <a:r>
              <a:rPr lang="en-US" err="1"/>
              <a:t>Muchas</a:t>
            </a:r>
            <a:r>
              <a:rPr lang="en-US"/>
              <a:t> </a:t>
            </a:r>
            <a:r>
              <a:rPr lang="en-US" err="1"/>
              <a:t>opciones</a:t>
            </a:r>
            <a:r>
              <a:rPr lang="en-US"/>
              <a:t>.</a:t>
            </a:r>
          </a:p>
        </p:txBody>
      </p:sp>
      <p:pic>
        <p:nvPicPr>
          <p:cNvPr id="87" name="Picture 86">
            <a:extLst>
              <a:ext uri="{FF2B5EF4-FFF2-40B4-BE49-F238E27FC236}">
                <a16:creationId xmlns:a16="http://schemas.microsoft.com/office/drawing/2014/main" id="{542A9D79-8340-4E93-B1B9-44B80E4246DD}"/>
              </a:ext>
            </a:extLst>
          </p:cNvPr>
          <p:cNvPicPr>
            <a:picLocks noChangeAspect="1"/>
          </p:cNvPicPr>
          <p:nvPr/>
        </p:nvPicPr>
        <p:blipFill rotWithShape="1">
          <a:blip r:embed="rId2"/>
          <a:srcRect t="45030" r="1805" b="17204"/>
          <a:stretch/>
        </p:blipFill>
        <p:spPr>
          <a:xfrm>
            <a:off x="-163640" y="2495550"/>
            <a:ext cx="12760580" cy="2979737"/>
          </a:xfrm>
          <a:prstGeom prst="rect">
            <a:avLst/>
          </a:prstGeom>
        </p:spPr>
      </p:pic>
    </p:spTree>
    <p:extLst>
      <p:ext uri="{BB962C8B-B14F-4D97-AF65-F5344CB8AC3E}">
        <p14:creationId xmlns:p14="http://schemas.microsoft.com/office/powerpoint/2010/main" val="29340062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67758-A408-481B-A88D-85B8E25EA98D}"/>
              </a:ext>
            </a:extLst>
          </p:cNvPr>
          <p:cNvSpPr>
            <a:spLocks noGrp="1"/>
          </p:cNvSpPr>
          <p:nvPr>
            <p:ph type="title"/>
          </p:nvPr>
        </p:nvSpPr>
        <p:spPr>
          <a:xfrm>
            <a:off x="434975" y="227014"/>
            <a:ext cx="11563350" cy="1141958"/>
          </a:xfrm>
        </p:spPr>
        <p:txBody>
          <a:bodyPr/>
          <a:lstStyle/>
          <a:p>
            <a:r>
              <a:rPr lang="en-US" sz="4000" err="1"/>
              <a:t>Compite</a:t>
            </a:r>
            <a:r>
              <a:rPr lang="en-US" sz="4000"/>
              <a:t> con </a:t>
            </a:r>
            <a:r>
              <a:rPr lang="en-US" sz="4000" err="1"/>
              <a:t>confianza</a:t>
            </a:r>
            <a:r>
              <a:rPr lang="en-US" sz="4000"/>
              <a:t>.</a:t>
            </a:r>
          </a:p>
        </p:txBody>
      </p:sp>
      <p:pic>
        <p:nvPicPr>
          <p:cNvPr id="7" name="Picture 7" descr="Azure DevOps services add to the features in Azure from Microsoft and the open source community that allow you to manage your entire software delivery into the cloud">
            <a:extLst>
              <a:ext uri="{FF2B5EF4-FFF2-40B4-BE49-F238E27FC236}">
                <a16:creationId xmlns:a16="http://schemas.microsoft.com/office/drawing/2014/main" id="{26B251F0-2967-4264-A40B-A2C0F324E7C3}"/>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3074329" y="701360"/>
            <a:ext cx="6344633" cy="6348070"/>
          </a:xfrm>
          <a:prstGeom prst="rect">
            <a:avLst/>
          </a:prstGeom>
        </p:spPr>
      </p:pic>
      <p:pic>
        <p:nvPicPr>
          <p:cNvPr id="15" name="Picture 6">
            <a:extLst>
              <a:ext uri="{FF2B5EF4-FFF2-40B4-BE49-F238E27FC236}">
                <a16:creationId xmlns:a16="http://schemas.microsoft.com/office/drawing/2014/main" id="{FFA7DF67-C0EC-47DE-84E4-5CA50A8A7043}"/>
              </a:ext>
              <a:ext uri="{C183D7F6-B498-43B3-948B-1728B52AA6E4}">
                <adec:decorative xmlns:adec="http://schemas.microsoft.com/office/drawing/2017/decorative" val="1"/>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9099" r="19934"/>
          <a:stretch/>
        </p:blipFill>
        <p:spPr bwMode="auto">
          <a:xfrm>
            <a:off x="5777240" y="1952815"/>
            <a:ext cx="543885" cy="46782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90C24C34-315A-45B2-96DE-801FD843355F}"/>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595381" y="1159393"/>
            <a:ext cx="479795" cy="456410"/>
          </a:xfrm>
          <a:prstGeom prst="rect">
            <a:avLst/>
          </a:prstGeom>
        </p:spPr>
      </p:pic>
      <p:pic>
        <p:nvPicPr>
          <p:cNvPr id="17" name="Picture 16">
            <a:extLst>
              <a:ext uri="{FF2B5EF4-FFF2-40B4-BE49-F238E27FC236}">
                <a16:creationId xmlns:a16="http://schemas.microsoft.com/office/drawing/2014/main" id="{E6CEE00A-58BA-4239-86CE-B99C6D4D9E40}"/>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8829524" y="2835531"/>
            <a:ext cx="459204" cy="445424"/>
          </a:xfrm>
          <a:prstGeom prst="rect">
            <a:avLst/>
          </a:prstGeom>
        </p:spPr>
      </p:pic>
      <p:pic>
        <p:nvPicPr>
          <p:cNvPr id="20" name="Picture 2">
            <a:extLst>
              <a:ext uri="{FF2B5EF4-FFF2-40B4-BE49-F238E27FC236}">
                <a16:creationId xmlns:a16="http://schemas.microsoft.com/office/drawing/2014/main" id="{7D368800-B678-477B-97A9-21B90EBD1970}"/>
              </a:ext>
              <a:ext uri="{C183D7F6-B498-43B3-948B-1728B52AA6E4}">
                <adec:decorative xmlns:adec="http://schemas.microsoft.com/office/drawing/2017/decorative" val="1"/>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748790" y="2009066"/>
            <a:ext cx="870089" cy="44256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05E48597-3758-4990-9A95-BA505E54C80D}"/>
              </a:ext>
              <a:ext uri="{C183D7F6-B498-43B3-948B-1728B52AA6E4}">
                <adec:decorative xmlns:adec="http://schemas.microsoft.com/office/drawing/2017/decorative" val="1"/>
              </a:ext>
            </a:extLst>
          </p:cNvPr>
          <p:cNvPicPr>
            <a:picLocks noChangeAspect="1"/>
          </p:cNvPicPr>
          <p:nvPr/>
        </p:nvPicPr>
        <p:blipFill>
          <a:blip r:embed="rId8"/>
          <a:stretch>
            <a:fillRect/>
          </a:stretch>
        </p:blipFill>
        <p:spPr>
          <a:xfrm>
            <a:off x="7797387" y="2541742"/>
            <a:ext cx="466310" cy="444319"/>
          </a:xfrm>
          <a:prstGeom prst="rect">
            <a:avLst/>
          </a:prstGeom>
        </p:spPr>
      </p:pic>
      <p:pic>
        <p:nvPicPr>
          <p:cNvPr id="23" name="Picture 22">
            <a:extLst>
              <a:ext uri="{FF2B5EF4-FFF2-40B4-BE49-F238E27FC236}">
                <a16:creationId xmlns:a16="http://schemas.microsoft.com/office/drawing/2014/main" id="{6E12B832-C43D-4288-BAD0-5E5B8AB116E8}"/>
              </a:ext>
              <a:ext uri="{C183D7F6-B498-43B3-948B-1728B52AA6E4}">
                <adec:decorative xmlns:adec="http://schemas.microsoft.com/office/drawing/2017/decorative" val="1"/>
              </a:ext>
            </a:extLst>
          </p:cNvPr>
          <p:cNvPicPr>
            <a:picLocks noChangeAspect="1"/>
          </p:cNvPicPr>
          <p:nvPr/>
        </p:nvPicPr>
        <p:blipFill>
          <a:blip r:embed="rId9"/>
          <a:stretch>
            <a:fillRect/>
          </a:stretch>
        </p:blipFill>
        <p:spPr>
          <a:xfrm>
            <a:off x="7975583" y="1405799"/>
            <a:ext cx="555729" cy="529522"/>
          </a:xfrm>
          <a:prstGeom prst="rect">
            <a:avLst/>
          </a:prstGeom>
        </p:spPr>
      </p:pic>
      <p:pic>
        <p:nvPicPr>
          <p:cNvPr id="24" name="Picture 2">
            <a:extLst>
              <a:ext uri="{FF2B5EF4-FFF2-40B4-BE49-F238E27FC236}">
                <a16:creationId xmlns:a16="http://schemas.microsoft.com/office/drawing/2014/main" id="{5651A66A-A315-4F5D-9C48-BC6D824C84A5}"/>
              </a:ext>
              <a:ext uri="{C183D7F6-B498-43B3-948B-1728B52AA6E4}">
                <adec:decorative xmlns:adec="http://schemas.microsoft.com/office/drawing/2017/decorative" val="1"/>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081792" y="4937503"/>
            <a:ext cx="453268" cy="532064"/>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10">
            <a:extLst>
              <a:ext uri="{FF2B5EF4-FFF2-40B4-BE49-F238E27FC236}">
                <a16:creationId xmlns:a16="http://schemas.microsoft.com/office/drawing/2014/main" id="{5913F7E1-3196-470C-824D-782F3AEB9FB1}"/>
              </a:ext>
              <a:ext uri="{C183D7F6-B498-43B3-948B-1728B52AA6E4}">
                <adec:decorative xmlns:adec="http://schemas.microsoft.com/office/drawing/2017/decorative" val="1"/>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871188" y="4553837"/>
            <a:ext cx="682452" cy="650269"/>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12">
            <a:extLst>
              <a:ext uri="{FF2B5EF4-FFF2-40B4-BE49-F238E27FC236}">
                <a16:creationId xmlns:a16="http://schemas.microsoft.com/office/drawing/2014/main" id="{09AF17AB-58E3-4BA9-AC40-F3D0EEB4509E}"/>
              </a:ext>
              <a:ext uri="{C183D7F6-B498-43B3-948B-1728B52AA6E4}">
                <adec:decorative xmlns:adec="http://schemas.microsoft.com/office/drawing/2017/decorative" val="1"/>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348012" y="4422897"/>
            <a:ext cx="752254" cy="716780"/>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72">
            <a:extLst>
              <a:ext uri="{FF2B5EF4-FFF2-40B4-BE49-F238E27FC236}">
                <a16:creationId xmlns:a16="http://schemas.microsoft.com/office/drawing/2014/main" id="{A612C361-E4E1-45B7-BD93-970547F21AB5}"/>
              </a:ext>
              <a:ext uri="{C183D7F6-B498-43B3-948B-1728B52AA6E4}">
                <adec:decorative xmlns:adec="http://schemas.microsoft.com/office/drawing/2017/decorative" val="1"/>
              </a:ext>
            </a:extLst>
          </p:cNvPr>
          <p:cNvPicPr>
            <a:picLocks noChangeAspect="1"/>
          </p:cNvPicPr>
          <p:nvPr/>
        </p:nvPicPr>
        <p:blipFill rotWithShape="1">
          <a:blip r:embed="rId13">
            <a:clrChange>
              <a:clrFrom>
                <a:srgbClr val="FEFEFE"/>
              </a:clrFrom>
              <a:clrTo>
                <a:srgbClr val="FEFEFE">
                  <a:alpha val="0"/>
                </a:srgbClr>
              </a:clrTo>
            </a:clrChange>
          </a:blip>
          <a:srcRect l="24401" r="21955"/>
          <a:stretch/>
        </p:blipFill>
        <p:spPr>
          <a:xfrm>
            <a:off x="6840444" y="5615441"/>
            <a:ext cx="614031" cy="742228"/>
          </a:xfrm>
          <a:prstGeom prst="rect">
            <a:avLst/>
          </a:prstGeom>
        </p:spPr>
      </p:pic>
      <p:pic>
        <p:nvPicPr>
          <p:cNvPr id="75" name="Picture 74">
            <a:extLst>
              <a:ext uri="{FF2B5EF4-FFF2-40B4-BE49-F238E27FC236}">
                <a16:creationId xmlns:a16="http://schemas.microsoft.com/office/drawing/2014/main" id="{4ED2A8BD-2C04-4B03-92B7-43C5064194C2}"/>
              </a:ext>
              <a:ext uri="{C183D7F6-B498-43B3-948B-1728B52AA6E4}">
                <adec:decorative xmlns:adec="http://schemas.microsoft.com/office/drawing/2017/decorative" val="1"/>
              </a:ext>
            </a:extLst>
          </p:cNvPr>
          <p:cNvPicPr>
            <a:picLocks noChangeAspect="1"/>
          </p:cNvPicPr>
          <p:nvPr/>
        </p:nvPicPr>
        <p:blipFill>
          <a:blip r:embed="rId14"/>
          <a:stretch>
            <a:fillRect/>
          </a:stretch>
        </p:blipFill>
        <p:spPr>
          <a:xfrm>
            <a:off x="8161388" y="5613604"/>
            <a:ext cx="889447" cy="297901"/>
          </a:xfrm>
          <a:prstGeom prst="rect">
            <a:avLst/>
          </a:prstGeom>
        </p:spPr>
      </p:pic>
      <p:pic>
        <p:nvPicPr>
          <p:cNvPr id="21" name="Graphic 20">
            <a:extLst>
              <a:ext uri="{FF2B5EF4-FFF2-40B4-BE49-F238E27FC236}">
                <a16:creationId xmlns:a16="http://schemas.microsoft.com/office/drawing/2014/main" id="{A7F7CA80-4CCE-44A0-ACFE-3D3B26C2974C}"/>
              </a:ext>
              <a:ext uri="{C183D7F6-B498-43B3-948B-1728B52AA6E4}">
                <adec:decorative xmlns:adec="http://schemas.microsoft.com/office/drawing/2017/decorative" val="1"/>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755078" y="3361928"/>
            <a:ext cx="922190" cy="713087"/>
          </a:xfrm>
          <a:prstGeom prst="rect">
            <a:avLst/>
          </a:prstGeom>
        </p:spPr>
      </p:pic>
      <p:pic>
        <p:nvPicPr>
          <p:cNvPr id="26" name="Picture 4">
            <a:extLst>
              <a:ext uri="{FF2B5EF4-FFF2-40B4-BE49-F238E27FC236}">
                <a16:creationId xmlns:a16="http://schemas.microsoft.com/office/drawing/2014/main" id="{A2B03C08-C582-4E3A-98DC-F5AC354A593E}"/>
              </a:ext>
              <a:ext uri="{C183D7F6-B498-43B3-948B-1728B52AA6E4}">
                <adec:decorative xmlns:adec="http://schemas.microsoft.com/office/drawing/2017/decorative" val="1"/>
              </a:ext>
            </a:extLst>
          </p:cNvPr>
          <p:cNvPicPr>
            <a:picLocks noChangeAspect="1"/>
          </p:cNvPicPr>
          <p:nvPr/>
        </p:nvPicPr>
        <p:blipFill>
          <a:blip r:embed="rId17"/>
          <a:stretch>
            <a:fillRect/>
          </a:stretch>
        </p:blipFill>
        <p:spPr>
          <a:xfrm>
            <a:off x="4229573" y="2754404"/>
            <a:ext cx="410581" cy="414000"/>
          </a:xfrm>
          <a:prstGeom prst="rect">
            <a:avLst/>
          </a:prstGeom>
        </p:spPr>
      </p:pic>
      <p:pic>
        <p:nvPicPr>
          <p:cNvPr id="27" name="Picture 6">
            <a:extLst>
              <a:ext uri="{FF2B5EF4-FFF2-40B4-BE49-F238E27FC236}">
                <a16:creationId xmlns:a16="http://schemas.microsoft.com/office/drawing/2014/main" id="{C2B5A694-0083-4B4D-8D7A-48CDF8C2010F}"/>
              </a:ext>
              <a:ext uri="{C183D7F6-B498-43B3-948B-1728B52AA6E4}">
                <adec:decorative xmlns:adec="http://schemas.microsoft.com/office/drawing/2017/decorative" val="1"/>
              </a:ext>
            </a:extLst>
          </p:cNvPr>
          <p:cNvPicPr>
            <a:picLocks noChangeAspect="1"/>
          </p:cNvPicPr>
          <p:nvPr/>
        </p:nvPicPr>
        <p:blipFill>
          <a:blip r:embed="rId18"/>
          <a:stretch>
            <a:fillRect/>
          </a:stretch>
        </p:blipFill>
        <p:spPr>
          <a:xfrm>
            <a:off x="4616931" y="4937503"/>
            <a:ext cx="414120" cy="414000"/>
          </a:xfrm>
          <a:prstGeom prst="rect">
            <a:avLst/>
          </a:prstGeom>
        </p:spPr>
      </p:pic>
      <p:pic>
        <p:nvPicPr>
          <p:cNvPr id="28" name="Picture 8">
            <a:extLst>
              <a:ext uri="{FF2B5EF4-FFF2-40B4-BE49-F238E27FC236}">
                <a16:creationId xmlns:a16="http://schemas.microsoft.com/office/drawing/2014/main" id="{5B1F9713-B91A-48BE-A466-D1408409CA09}"/>
              </a:ext>
              <a:ext uri="{C183D7F6-B498-43B3-948B-1728B52AA6E4}">
                <adec:decorative xmlns:adec="http://schemas.microsoft.com/office/drawing/2017/decorative" val="1"/>
              </a:ext>
            </a:extLst>
          </p:cNvPr>
          <p:cNvPicPr>
            <a:picLocks noChangeAspect="1"/>
          </p:cNvPicPr>
          <p:nvPr/>
        </p:nvPicPr>
        <p:blipFill>
          <a:blip r:embed="rId19"/>
          <a:stretch>
            <a:fillRect/>
          </a:stretch>
        </p:blipFill>
        <p:spPr>
          <a:xfrm>
            <a:off x="3175715" y="3361928"/>
            <a:ext cx="414120" cy="414000"/>
          </a:xfrm>
          <a:prstGeom prst="rect">
            <a:avLst/>
          </a:prstGeom>
        </p:spPr>
      </p:pic>
      <p:pic>
        <p:nvPicPr>
          <p:cNvPr id="29" name="Picture 10">
            <a:extLst>
              <a:ext uri="{FF2B5EF4-FFF2-40B4-BE49-F238E27FC236}">
                <a16:creationId xmlns:a16="http://schemas.microsoft.com/office/drawing/2014/main" id="{2DED2C9C-BFA0-44DF-8CAD-35736F766CE2}"/>
              </a:ext>
              <a:ext uri="{C183D7F6-B498-43B3-948B-1728B52AA6E4}">
                <adec:decorative xmlns:adec="http://schemas.microsoft.com/office/drawing/2017/decorative" val="1"/>
              </a:ext>
            </a:extLst>
          </p:cNvPr>
          <p:cNvPicPr>
            <a:picLocks noChangeAspect="1"/>
          </p:cNvPicPr>
          <p:nvPr/>
        </p:nvPicPr>
        <p:blipFill>
          <a:blip r:embed="rId20"/>
          <a:stretch>
            <a:fillRect/>
          </a:stretch>
        </p:blipFill>
        <p:spPr>
          <a:xfrm>
            <a:off x="3770551" y="4139837"/>
            <a:ext cx="414120" cy="414000"/>
          </a:xfrm>
          <a:prstGeom prst="rect">
            <a:avLst/>
          </a:prstGeom>
        </p:spPr>
      </p:pic>
      <p:pic>
        <p:nvPicPr>
          <p:cNvPr id="30" name="Picture 12">
            <a:extLst>
              <a:ext uri="{FF2B5EF4-FFF2-40B4-BE49-F238E27FC236}">
                <a16:creationId xmlns:a16="http://schemas.microsoft.com/office/drawing/2014/main" id="{ABD42E7D-F702-4FC3-B024-9BF0532262B9}"/>
              </a:ext>
              <a:ext uri="{C183D7F6-B498-43B3-948B-1728B52AA6E4}">
                <adec:decorative xmlns:adec="http://schemas.microsoft.com/office/drawing/2017/decorative" val="1"/>
              </a:ext>
            </a:extLst>
          </p:cNvPr>
          <p:cNvPicPr>
            <a:picLocks noChangeAspect="1"/>
          </p:cNvPicPr>
          <p:nvPr/>
        </p:nvPicPr>
        <p:blipFill>
          <a:blip r:embed="rId21"/>
          <a:stretch>
            <a:fillRect/>
          </a:stretch>
        </p:blipFill>
        <p:spPr>
          <a:xfrm>
            <a:off x="3589835" y="5624537"/>
            <a:ext cx="414120" cy="414000"/>
          </a:xfrm>
          <a:prstGeom prst="rect">
            <a:avLst/>
          </a:prstGeom>
        </p:spPr>
      </p:pic>
    </p:spTree>
    <p:extLst>
      <p:ext uri="{BB962C8B-B14F-4D97-AF65-F5344CB8AC3E}">
        <p14:creationId xmlns:p14="http://schemas.microsoft.com/office/powerpoint/2010/main" val="30495775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zure PPT Template - 2018">
  <a:themeElements>
    <a:clrScheme name="Azure DevOps">
      <a:dk1>
        <a:srgbClr val="000000"/>
      </a:dk1>
      <a:lt1>
        <a:srgbClr val="FFFFFF"/>
      </a:lt1>
      <a:dk2>
        <a:srgbClr val="0078D7"/>
      </a:dk2>
      <a:lt2>
        <a:srgbClr val="FFFFFF"/>
      </a:lt2>
      <a:accent1>
        <a:srgbClr val="0078D7"/>
      </a:accent1>
      <a:accent2>
        <a:srgbClr val="4DB0FF"/>
      </a:accent2>
      <a:accent3>
        <a:srgbClr val="B1D6F2"/>
      </a:accent3>
      <a:accent4>
        <a:srgbClr val="035AA0"/>
      </a:accent4>
      <a:accent5>
        <a:srgbClr val="94D0FF"/>
      </a:accent5>
      <a:accent6>
        <a:srgbClr val="797979"/>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PPT Template 2018 presentation_v3" id="{1968021E-D85B-4A85-BB07-6BF24CCBC27F}" vid="{6E53F19A-D2E9-48F2-9B61-183D930FD7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CB376FBF96FA3743AD1FCD37EADD3CCD" ma:contentTypeVersion="4" ma:contentTypeDescription="Crear nuevo documento." ma:contentTypeScope="" ma:versionID="8a4c16c48a82137241d3f4e5ea6b0c27">
  <xsd:schema xmlns:xsd="http://www.w3.org/2001/XMLSchema" xmlns:xs="http://www.w3.org/2001/XMLSchema" xmlns:p="http://schemas.microsoft.com/office/2006/metadata/properties" xmlns:ns2="67e40ef7-34e7-48bd-9f9a-b5c1ce60de63" targetNamespace="http://schemas.microsoft.com/office/2006/metadata/properties" ma:root="true" ma:fieldsID="d28ab433bf02d982ae49a6490c2b4e32" ns2:_="">
    <xsd:import namespace="67e40ef7-34e7-48bd-9f9a-b5c1ce60de63"/>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e40ef7-34e7-48bd-9f9a-b5c1ce60de63"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CFF515-FEE6-4B9C-8B96-C300A0063377}">
  <ds:schemaRefs>
    <ds:schemaRef ds:uri="http://schemas.microsoft.com/sharepoint/v3/contenttype/forms"/>
  </ds:schemaRefs>
</ds:datastoreItem>
</file>

<file path=customXml/itemProps2.xml><?xml version="1.0" encoding="utf-8"?>
<ds:datastoreItem xmlns:ds="http://schemas.openxmlformats.org/officeDocument/2006/customXml" ds:itemID="{32A15399-885A-441B-A114-CB6E80EBF6A5}">
  <ds:schemaRefs>
    <ds:schemaRef ds:uri="67e40ef7-34e7-48bd-9f9a-b5c1ce60de6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ACF186D-E243-48A9-B930-5532AECBDEDF}">
  <ds:schemaRefs>
    <ds:schemaRef ds:uri="67e40ef7-34e7-48bd-9f9a-b5c1ce60de6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17</Slides>
  <Notes>12</Notes>
  <HiddenSlides>1</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Azure PPT Template - 2018</vt:lpstr>
      <vt:lpstr>PowerPoint Presentation</vt:lpstr>
      <vt:lpstr>Alliance Trusted Advisors</vt:lpstr>
      <vt:lpstr>PowerPoint Presentation</vt:lpstr>
      <vt:lpstr>Alliance Trusted Advisors</vt:lpstr>
      <vt:lpstr>La revolución de la Nube continúa.</vt:lpstr>
      <vt:lpstr>Crecimiento de la nube en la empresa.</vt:lpstr>
      <vt:lpstr>Crecimiento de la nube en la empresa.</vt:lpstr>
      <vt:lpstr>En Fenix Alliance hay opciones. Muchas opciones.</vt:lpstr>
      <vt:lpstr>Compite con confianza.</vt:lpstr>
      <vt:lpstr>PowerPoint Presentation</vt:lpstr>
      <vt:lpstr>Cumplimiento: la mayor cartera en la industria.</vt:lpstr>
      <vt:lpstr>Asegure su éxito. Alliance Trusted  Advisor Program.</vt:lpstr>
      <vt:lpstr>Beneficios del programa Alliance Trusted Advisor.</vt:lpstr>
      <vt:lpstr>En Fenix Alliance hay opciones. Muchas opciones.</vt:lpstr>
      <vt:lpstr>Nuestros mentores.</vt:lpstr>
      <vt:lpstr>Responsabilidad Corporativa.</vt:lpstr>
      <vt:lpstr>Thank You for your business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DevOps presentation title and event name</dc:title>
  <dc:creator>Martin Woodward</dc:creator>
  <cp:keywords/>
  <cp:revision>1</cp:revision>
  <dcterms:modified xsi:type="dcterms:W3CDTF">2019-04-17T02:04:05Z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0x010100CB376FBF96FA3743AD1FCD37EADD3CCD</vt:lpwstr>
  </property>
  <property fmtid="{D5CDD505-2E9C-101B-9397-08002B2CF9AE}" pid="3" name="DocVizMetadataToken">
    <vt:lpwstr>600x450x1</vt:lpwstr>
  </property>
  <property fmtid="{D5CDD505-2E9C-101B-9397-08002B2CF9AE}" pid="4" name="MSIP_Label_f42aa342-8706-4288-bd11-ebb85995028c_Enabled">
    <vt:lpwstr>True</vt:lpwstr>
  </property>
  <property fmtid="{D5CDD505-2E9C-101B-9397-08002B2CF9AE}" pid="5" name="MSIP_Label_f42aa342-8706-4288-bd11-ebb85995028c_SiteId">
    <vt:lpwstr>72f988bf-86f1-41af-91ab-2d7cd011db47</vt:lpwstr>
  </property>
  <property fmtid="{D5CDD505-2E9C-101B-9397-08002B2CF9AE}" pid="6" name="MSIP_Label_f42aa342-8706-4288-bd11-ebb85995028c_Owner">
    <vt:lpwstr>v-juchri@microsoft.com</vt:lpwstr>
  </property>
  <property fmtid="{D5CDD505-2E9C-101B-9397-08002B2CF9AE}" pid="7" name="MSIP_Label_f42aa342-8706-4288-bd11-ebb85995028c_SetDate">
    <vt:lpwstr>2018-02-23T23:28:10.4033600Z</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y fmtid="{D5CDD505-2E9C-101B-9397-08002B2CF9AE}" pid="12" name="Order">
    <vt:r8>100</vt:r8>
  </property>
  <property fmtid="{D5CDD505-2E9C-101B-9397-08002B2CF9AE}" pid="13" name="xd_Signature">
    <vt:bool>false</vt:bool>
  </property>
  <property fmtid="{D5CDD505-2E9C-101B-9397-08002B2CF9AE}" pid="14" name="xd_ProgID">
    <vt:lpwstr/>
  </property>
  <property fmtid="{D5CDD505-2E9C-101B-9397-08002B2CF9AE}" pid="15" name="ComplianceAssetId">
    <vt:lpwstr/>
  </property>
  <property fmtid="{D5CDD505-2E9C-101B-9397-08002B2CF9AE}" pid="16" name="TemplateUrl">
    <vt:lpwstr/>
  </property>
</Properties>
</file>

<file path=docProps/thumbnail.jpeg>
</file>